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45" r:id="rId2"/>
    <p:sldId id="900" r:id="rId3"/>
    <p:sldId id="884" r:id="rId4"/>
    <p:sldId id="896" r:id="rId5"/>
    <p:sldId id="887" r:id="rId6"/>
    <p:sldId id="888" r:id="rId7"/>
    <p:sldId id="889" r:id="rId8"/>
    <p:sldId id="891" r:id="rId9"/>
    <p:sldId id="892" r:id="rId10"/>
    <p:sldId id="893" r:id="rId11"/>
    <p:sldId id="894" r:id="rId12"/>
    <p:sldId id="890" r:id="rId13"/>
    <p:sldId id="901" r:id="rId14"/>
    <p:sldId id="898" r:id="rId15"/>
    <p:sldId id="486" r:id="rId16"/>
    <p:sldId id="270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1632" userDrawn="1">
          <p15:clr>
            <a:srgbClr val="A4A3A4"/>
          </p15:clr>
        </p15:guide>
        <p15:guide id="5" pos="7440" userDrawn="1">
          <p15:clr>
            <a:srgbClr val="A4A3A4"/>
          </p15:clr>
        </p15:guide>
        <p15:guide id="6" orient="horz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405EC-B4A3-4DB5-BA67-41B9188792C4}" v="155" dt="2024-09-19T19:33:33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>
      <p:cViewPr varScale="1">
        <p:scale>
          <a:sx n="107" d="100"/>
          <a:sy n="107" d="100"/>
        </p:scale>
        <p:origin x="1128" y="102"/>
      </p:cViewPr>
      <p:guideLst>
        <p:guide orient="horz" pos="2160"/>
        <p:guide pos="384"/>
        <p:guide orient="horz" pos="288"/>
        <p:guide orient="horz" pos="1632"/>
        <p:guide pos="7440"/>
        <p:guide orient="horz" pos="36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Eduardo De La Vega Espinosa" userId="57032a9a-c512-4ff8-977d-cbb49d99b151" providerId="ADAL" clId="{D31405EC-B4A3-4DB5-BA67-41B9188792C4}"/>
    <pc:docChg chg="undo custSel addSld delSld modSld sldOrd modMainMaster">
      <pc:chgData name="Jorge Eduardo De La Vega Espinosa" userId="57032a9a-c512-4ff8-977d-cbb49d99b151" providerId="ADAL" clId="{D31405EC-B4A3-4DB5-BA67-41B9188792C4}" dt="2024-09-24T15:32:39.051" v="1036" actId="47"/>
      <pc:docMkLst>
        <pc:docMk/>
      </pc:docMkLst>
      <pc:sldChg chg="delSp modSp del mod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256"/>
        </pc:sldMkLst>
        <pc:spChg chg="mod">
          <ac:chgData name="Jorge Eduardo De La Vega Espinosa" userId="57032a9a-c512-4ff8-977d-cbb49d99b151" providerId="ADAL" clId="{D31405EC-B4A3-4DB5-BA67-41B9188792C4}" dt="2024-09-19T16:46:38.850" v="487" actId="20577"/>
          <ac:spMkLst>
            <pc:docMk/>
            <pc:sldMk cId="0" sldId="256"/>
            <ac:spMk id="2" creationId="{BCA49675-EAC3-3796-A7C7-579BB6EABCAF}"/>
          </ac:spMkLst>
        </pc:spChg>
        <pc:spChg chg="mod">
          <ac:chgData name="Jorge Eduardo De La Vega Espinosa" userId="57032a9a-c512-4ff8-977d-cbb49d99b151" providerId="ADAL" clId="{D31405EC-B4A3-4DB5-BA67-41B9188792C4}" dt="2024-09-19T19:13:24.212" v="879" actId="403"/>
          <ac:spMkLst>
            <pc:docMk/>
            <pc:sldMk cId="0" sldId="256"/>
            <ac:spMk id="23554" creationId="{7ADA6926-3908-2E04-4368-BDF69708F206}"/>
          </ac:spMkLst>
        </pc:spChg>
        <pc:picChg chg="del">
          <ac:chgData name="Jorge Eduardo De La Vega Espinosa" userId="57032a9a-c512-4ff8-977d-cbb49d99b151" providerId="ADAL" clId="{D31405EC-B4A3-4DB5-BA67-41B9188792C4}" dt="2024-09-19T16:46:44.283" v="488" actId="478"/>
          <ac:picMkLst>
            <pc:docMk/>
            <pc:sldMk cId="0" sldId="256"/>
            <ac:picMk id="5" creationId="{D917C450-BCA2-0A2B-1213-48479BD8A724}"/>
          </ac:picMkLst>
        </pc:picChg>
      </pc:sldChg>
      <pc:sldChg chg="addSp delSp modSp del mod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261"/>
        </pc:sldMkLst>
        <pc:spChg chg="mod">
          <ac:chgData name="Jorge Eduardo De La Vega Espinosa" userId="57032a9a-c512-4ff8-977d-cbb49d99b151" providerId="ADAL" clId="{D31405EC-B4A3-4DB5-BA67-41B9188792C4}" dt="2024-09-19T16:42:59.484" v="414" actId="207"/>
          <ac:spMkLst>
            <pc:docMk/>
            <pc:sldMk cId="0" sldId="261"/>
            <ac:spMk id="30723" creationId="{7D6440FC-9F66-5C5B-7E5E-6D0C74A44450}"/>
          </ac:spMkLst>
        </pc:spChg>
        <pc:picChg chg="add del mod">
          <ac:chgData name="Jorge Eduardo De La Vega Espinosa" userId="57032a9a-c512-4ff8-977d-cbb49d99b151" providerId="ADAL" clId="{D31405EC-B4A3-4DB5-BA67-41B9188792C4}" dt="2024-09-19T19:33:53.776" v="1030" actId="478"/>
          <ac:picMkLst>
            <pc:docMk/>
            <pc:sldMk cId="0" sldId="261"/>
            <ac:picMk id="2" creationId="{8BDB6DC7-BB8C-701B-24B0-D51595EA63E8}"/>
          </ac:picMkLst>
        </pc:picChg>
        <pc:picChg chg="add mod">
          <ac:chgData name="Jorge Eduardo De La Vega Espinosa" userId="57032a9a-c512-4ff8-977d-cbb49d99b151" providerId="ADAL" clId="{D31405EC-B4A3-4DB5-BA67-41B9188792C4}" dt="2024-09-19T19:33:57.297" v="1032" actId="1035"/>
          <ac:picMkLst>
            <pc:docMk/>
            <pc:sldMk cId="0" sldId="261"/>
            <ac:picMk id="5" creationId="{D934E19F-1CAD-1FA0-7352-25A0FA0C54CB}"/>
          </ac:picMkLst>
        </pc:picChg>
      </pc:sldChg>
      <pc:sldChg chg="del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262"/>
        </pc:sldMkLst>
      </pc:sldChg>
      <pc:sldChg chg="modSp del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266"/>
        </pc:sldMkLst>
        <pc:spChg chg="mod">
          <ac:chgData name="Jorge Eduardo De La Vega Espinosa" userId="57032a9a-c512-4ff8-977d-cbb49d99b151" providerId="ADAL" clId="{D31405EC-B4A3-4DB5-BA67-41B9188792C4}" dt="2024-09-19T16:46:05.216" v="459" actId="1076"/>
          <ac:spMkLst>
            <pc:docMk/>
            <pc:sldMk cId="0" sldId="266"/>
            <ac:spMk id="3" creationId="{E5BCDD5B-7357-05E5-2B7A-D5B70B7DB5A2}"/>
          </ac:spMkLst>
        </pc:spChg>
      </pc:sldChg>
      <pc:sldChg chg="addSp delSp modSp add mod modTransition setBg delDesignElem">
        <pc:chgData name="Jorge Eduardo De La Vega Espinosa" userId="57032a9a-c512-4ff8-977d-cbb49d99b151" providerId="ADAL" clId="{D31405EC-B4A3-4DB5-BA67-41B9188792C4}" dt="2024-09-19T19:33:04.745" v="1020" actId="1076"/>
        <pc:sldMkLst>
          <pc:docMk/>
          <pc:sldMk cId="1075895986" sldId="270"/>
        </pc:sldMkLst>
        <pc:spChg chg="del">
          <ac:chgData name="Jorge Eduardo De La Vega Espinosa" userId="57032a9a-c512-4ff8-977d-cbb49d99b151" providerId="ADAL" clId="{D31405EC-B4A3-4DB5-BA67-41B9188792C4}" dt="2024-09-16T22:47:44.258" v="1"/>
          <ac:spMkLst>
            <pc:docMk/>
            <pc:sldMk cId="1075895986" sldId="270"/>
            <ac:spMk id="10" creationId="{42A4FC2C-047E-45A5-965D-8E1E3BF09BC6}"/>
          </ac:spMkLst>
        </pc:spChg>
        <pc:picChg chg="del">
          <ac:chgData name="Jorge Eduardo De La Vega Espinosa" userId="57032a9a-c512-4ff8-977d-cbb49d99b151" providerId="ADAL" clId="{D31405EC-B4A3-4DB5-BA67-41B9188792C4}" dt="2024-09-19T16:47:01.686" v="490" actId="478"/>
          <ac:picMkLst>
            <pc:docMk/>
            <pc:sldMk cId="1075895986" sldId="270"/>
            <ac:picMk id="2" creationId="{43610D85-B930-BCFB-CF88-01F634D9784E}"/>
          </ac:picMkLst>
        </pc:picChg>
        <pc:picChg chg="add mod">
          <ac:chgData name="Jorge Eduardo De La Vega Espinosa" userId="57032a9a-c512-4ff8-977d-cbb49d99b151" providerId="ADAL" clId="{D31405EC-B4A3-4DB5-BA67-41B9188792C4}" dt="2024-09-19T19:33:04.745" v="1020" actId="1076"/>
          <ac:picMkLst>
            <pc:docMk/>
            <pc:sldMk cId="1075895986" sldId="270"/>
            <ac:picMk id="2" creationId="{67171873-5951-7F02-2A34-B8CCF8AE23B3}"/>
          </ac:picMkLst>
        </pc:picChg>
      </pc:sldChg>
      <pc:sldChg chg="modSp del mod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272"/>
        </pc:sldMkLst>
        <pc:spChg chg="mod">
          <ac:chgData name="Jorge Eduardo De La Vega Espinosa" userId="57032a9a-c512-4ff8-977d-cbb49d99b151" providerId="ADAL" clId="{D31405EC-B4A3-4DB5-BA67-41B9188792C4}" dt="2024-09-19T16:45:54.848" v="458" actId="14100"/>
          <ac:spMkLst>
            <pc:docMk/>
            <pc:sldMk cId="0" sldId="272"/>
            <ac:spMk id="4" creationId="{12145470-EB0E-91BD-32DB-74DEEA759B6D}"/>
          </ac:spMkLst>
        </pc:spChg>
      </pc:sldChg>
      <pc:sldChg chg="modSp del mod ord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305"/>
        </pc:sldMkLst>
        <pc:spChg chg="mod">
          <ac:chgData name="Jorge Eduardo De La Vega Espinosa" userId="57032a9a-c512-4ff8-977d-cbb49d99b151" providerId="ADAL" clId="{D31405EC-B4A3-4DB5-BA67-41B9188792C4}" dt="2024-09-19T19:16:17.084" v="881" actId="1076"/>
          <ac:spMkLst>
            <pc:docMk/>
            <pc:sldMk cId="0" sldId="305"/>
            <ac:spMk id="2" creationId="{115547B5-C0F1-36F1-5C46-F35048AB5B0B}"/>
          </ac:spMkLst>
        </pc:spChg>
      </pc:sldChg>
      <pc:sldChg chg="addSp delSp modSp mod modTransition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4274270471" sldId="445"/>
        </pc:sldMkLst>
        <pc:spChg chg="add mod">
          <ac:chgData name="Jorge Eduardo De La Vega Espinosa" userId="57032a9a-c512-4ff8-977d-cbb49d99b151" providerId="ADAL" clId="{D31405EC-B4A3-4DB5-BA67-41B9188792C4}" dt="2024-09-16T22:48:34.528" v="70" actId="1076"/>
          <ac:spMkLst>
            <pc:docMk/>
            <pc:sldMk cId="4274270471" sldId="445"/>
            <ac:spMk id="3" creationId="{0A75CABA-AFB9-2F24-6825-ECBB392965A3}"/>
          </ac:spMkLst>
        </pc:spChg>
        <pc:spChg chg="mod">
          <ac:chgData name="Jorge Eduardo De La Vega Espinosa" userId="57032a9a-c512-4ff8-977d-cbb49d99b151" providerId="ADAL" clId="{D31405EC-B4A3-4DB5-BA67-41B9188792C4}" dt="2024-09-16T22:48:01.412" v="10" actId="20577"/>
          <ac:spMkLst>
            <pc:docMk/>
            <pc:sldMk cId="4274270471" sldId="445"/>
            <ac:spMk id="27" creationId="{41E8937C-705F-0953-AB8B-3D4C2B13EBA0}"/>
          </ac:spMkLst>
        </pc:spChg>
        <pc:picChg chg="add mod">
          <ac:chgData name="Jorge Eduardo De La Vega Espinosa" userId="57032a9a-c512-4ff8-977d-cbb49d99b151" providerId="ADAL" clId="{D31405EC-B4A3-4DB5-BA67-41B9188792C4}" dt="2024-09-19T16:18:39.172" v="85" actId="1076"/>
          <ac:picMkLst>
            <pc:docMk/>
            <pc:sldMk cId="4274270471" sldId="445"/>
            <ac:picMk id="5" creationId="{364DAB06-1379-B203-80C9-6866DCD98B64}"/>
          </ac:picMkLst>
        </pc:picChg>
        <pc:picChg chg="del">
          <ac:chgData name="Jorge Eduardo De La Vega Espinosa" userId="57032a9a-c512-4ff8-977d-cbb49d99b151" providerId="ADAL" clId="{D31405EC-B4A3-4DB5-BA67-41B9188792C4}" dt="2024-09-16T22:48:08.196" v="11" actId="478"/>
          <ac:picMkLst>
            <pc:docMk/>
            <pc:sldMk cId="4274270471" sldId="445"/>
            <ac:picMk id="25" creationId="{38924D92-4DD9-65F1-23AA-B6B9AE2096FF}"/>
          </ac:picMkLst>
        </pc:picChg>
      </pc:sldChg>
      <pc:sldChg chg="delSp add del mod modClrScheme chgLayout">
        <pc:chgData name="Jorge Eduardo De La Vega Espinosa" userId="57032a9a-c512-4ff8-977d-cbb49d99b151" providerId="ADAL" clId="{D31405EC-B4A3-4DB5-BA67-41B9188792C4}" dt="2024-09-19T19:13:11.890" v="877" actId="47"/>
        <pc:sldMkLst>
          <pc:docMk/>
          <pc:sldMk cId="2437296141" sldId="485"/>
        </pc:sldMkLst>
        <pc:spChg chg="del">
          <ac:chgData name="Jorge Eduardo De La Vega Espinosa" userId="57032a9a-c512-4ff8-977d-cbb49d99b151" providerId="ADAL" clId="{D31405EC-B4A3-4DB5-BA67-41B9188792C4}" dt="2024-09-19T16:37:56.815" v="357" actId="478"/>
          <ac:spMkLst>
            <pc:docMk/>
            <pc:sldMk cId="2437296141" sldId="485"/>
            <ac:spMk id="2" creationId="{44D08F6F-7B82-A7C9-FBA3-097F9DF1494E}"/>
          </ac:spMkLst>
        </pc:spChg>
      </pc:sldChg>
      <pc:sldChg chg="modSp add mod modTransition modClrScheme chgLayout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1708570030" sldId="486"/>
        </pc:sldMkLst>
        <pc:spChg chg="mod">
          <ac:chgData name="Jorge Eduardo De La Vega Espinosa" userId="57032a9a-c512-4ff8-977d-cbb49d99b151" providerId="ADAL" clId="{D31405EC-B4A3-4DB5-BA67-41B9188792C4}" dt="2024-09-19T16:47:55.801" v="502" actId="20577"/>
          <ac:spMkLst>
            <pc:docMk/>
            <pc:sldMk cId="1708570030" sldId="486"/>
            <ac:spMk id="25" creationId="{00000000-0000-0000-0000-000000000000}"/>
          </ac:spMkLst>
        </pc:spChg>
      </pc:sldChg>
      <pc:sldChg chg="modSp del mod modTransition modClrScheme chgLayout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700"/>
        </pc:sldMkLst>
        <pc:spChg chg="mod ord">
          <ac:chgData name="Jorge Eduardo De La Vega Espinosa" userId="57032a9a-c512-4ff8-977d-cbb49d99b151" providerId="ADAL" clId="{D31405EC-B4A3-4DB5-BA67-41B9188792C4}" dt="2024-09-19T16:42:09.560" v="403" actId="1076"/>
          <ac:spMkLst>
            <pc:docMk/>
            <pc:sldMk cId="0" sldId="700"/>
            <ac:spMk id="3" creationId="{A02F3F34-86FC-F9ED-ED25-48091B594472}"/>
          </ac:spMkLst>
        </pc:spChg>
      </pc:sldChg>
      <pc:sldChg chg="modSp del mod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701"/>
        </pc:sldMkLst>
        <pc:spChg chg="mod">
          <ac:chgData name="Jorge Eduardo De La Vega Espinosa" userId="57032a9a-c512-4ff8-977d-cbb49d99b151" providerId="ADAL" clId="{D31405EC-B4A3-4DB5-BA67-41B9188792C4}" dt="2024-09-19T19:13:31.984" v="880" actId="207"/>
          <ac:spMkLst>
            <pc:docMk/>
            <pc:sldMk cId="0" sldId="701"/>
            <ac:spMk id="3" creationId="{45357934-191F-898E-5D3A-93779FC5BB9C}"/>
          </ac:spMkLst>
        </pc:spChg>
      </pc:sldChg>
      <pc:sldChg chg="modSp del mod modTransition setBg modClrScheme chgLayout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702"/>
        </pc:sldMkLst>
        <pc:spChg chg="mod ord">
          <ac:chgData name="Jorge Eduardo De La Vega Espinosa" userId="57032a9a-c512-4ff8-977d-cbb49d99b151" providerId="ADAL" clId="{D31405EC-B4A3-4DB5-BA67-41B9188792C4}" dt="2024-09-19T16:43:30.542" v="421" actId="113"/>
          <ac:spMkLst>
            <pc:docMk/>
            <pc:sldMk cId="0" sldId="702"/>
            <ac:spMk id="3" creationId="{C6CB81D7-42EC-D62A-DD96-5A7B394C0323}"/>
          </ac:spMkLst>
        </pc:spChg>
      </pc:sldChg>
      <pc:sldChg chg="modSp del mod modTransition setBg modClrScheme chgLayout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703"/>
        </pc:sldMkLst>
        <pc:spChg chg="mod ord">
          <ac:chgData name="Jorge Eduardo De La Vega Espinosa" userId="57032a9a-c512-4ff8-977d-cbb49d99b151" providerId="ADAL" clId="{D31405EC-B4A3-4DB5-BA67-41B9188792C4}" dt="2024-09-19T16:42:34.590" v="409" actId="1076"/>
          <ac:spMkLst>
            <pc:docMk/>
            <pc:sldMk cId="0" sldId="703"/>
            <ac:spMk id="3" creationId="{4A477CE2-AF36-0505-339F-D3F0D51BAAF9}"/>
          </ac:spMkLst>
        </pc:spChg>
      </pc:sldChg>
      <pc:sldChg chg="modSp del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709"/>
        </pc:sldMkLst>
        <pc:spChg chg="mod">
          <ac:chgData name="Jorge Eduardo De La Vega Espinosa" userId="57032a9a-c512-4ff8-977d-cbb49d99b151" providerId="ADAL" clId="{D31405EC-B4A3-4DB5-BA67-41B9188792C4}" dt="2024-09-19T16:41:12.559" v="395" actId="12788"/>
          <ac:spMkLst>
            <pc:docMk/>
            <pc:sldMk cId="0" sldId="709"/>
            <ac:spMk id="2" creationId="{CB353A7E-1B0F-C7E0-AB79-9B7253821617}"/>
          </ac:spMkLst>
        </pc:spChg>
        <pc:spChg chg="mod">
          <ac:chgData name="Jorge Eduardo De La Vega Espinosa" userId="57032a9a-c512-4ff8-977d-cbb49d99b151" providerId="ADAL" clId="{D31405EC-B4A3-4DB5-BA67-41B9188792C4}" dt="2024-09-19T16:41:34.292" v="399" actId="14100"/>
          <ac:spMkLst>
            <pc:docMk/>
            <pc:sldMk cId="0" sldId="709"/>
            <ac:spMk id="4" creationId="{CEE7768E-21DB-F836-DBF2-1FD2DA32FA4E}"/>
          </ac:spMkLst>
        </pc:spChg>
      </pc:sldChg>
      <pc:sldChg chg="addSp modSp del mod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0" sldId="714"/>
        </pc:sldMkLst>
        <pc:spChg chg="add mod">
          <ac:chgData name="Jorge Eduardo De La Vega Espinosa" userId="57032a9a-c512-4ff8-977d-cbb49d99b151" providerId="ADAL" clId="{D31405EC-B4A3-4DB5-BA67-41B9188792C4}" dt="2024-09-19T16:44:50.739" v="450" actId="1076"/>
          <ac:spMkLst>
            <pc:docMk/>
            <pc:sldMk cId="0" sldId="714"/>
            <ac:spMk id="2" creationId="{1BC81106-364B-48C9-FDB5-151366D9AAC2}"/>
          </ac:spMkLst>
        </pc:spChg>
        <pc:spChg chg="mod">
          <ac:chgData name="Jorge Eduardo De La Vega Espinosa" userId="57032a9a-c512-4ff8-977d-cbb49d99b151" providerId="ADAL" clId="{D31405EC-B4A3-4DB5-BA67-41B9188792C4}" dt="2024-09-19T16:44:50.739" v="450" actId="1076"/>
          <ac:spMkLst>
            <pc:docMk/>
            <pc:sldMk cId="0" sldId="714"/>
            <ac:spMk id="3" creationId="{B77E1A4F-4B8B-B18B-C385-31B298A80461}"/>
          </ac:spMkLst>
        </pc:spChg>
      </pc:sldChg>
      <pc:sldChg chg="addSp delSp modSp del mod modTransition modClrScheme chgLayout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1648192044" sldId="745"/>
        </pc:sldMkLst>
        <pc:spChg chg="add del mod ord">
          <ac:chgData name="Jorge Eduardo De La Vega Espinosa" userId="57032a9a-c512-4ff8-977d-cbb49d99b151" providerId="ADAL" clId="{D31405EC-B4A3-4DB5-BA67-41B9188792C4}" dt="2024-09-19T16:38:48.533" v="368" actId="478"/>
          <ac:spMkLst>
            <pc:docMk/>
            <pc:sldMk cId="1648192044" sldId="745"/>
            <ac:spMk id="2" creationId="{523F4D9B-6AAD-A71A-951B-CF137433C023}"/>
          </ac:spMkLst>
        </pc:spChg>
        <pc:spChg chg="mod">
          <ac:chgData name="Jorge Eduardo De La Vega Espinosa" userId="57032a9a-c512-4ff8-977d-cbb49d99b151" providerId="ADAL" clId="{D31405EC-B4A3-4DB5-BA67-41B9188792C4}" dt="2024-09-19T16:38:46.297" v="367" actId="1076"/>
          <ac:spMkLst>
            <pc:docMk/>
            <pc:sldMk cId="1648192044" sldId="745"/>
            <ac:spMk id="5" creationId="{4B739D58-3016-2159-9211-913264252F62}"/>
          </ac:spMkLst>
        </pc:spChg>
        <pc:spChg chg="add del mod ord">
          <ac:chgData name="Jorge Eduardo De La Vega Espinosa" userId="57032a9a-c512-4ff8-977d-cbb49d99b151" providerId="ADAL" clId="{D31405EC-B4A3-4DB5-BA67-41B9188792C4}" dt="2024-09-19T16:38:16.869" v="360" actId="478"/>
          <ac:spMkLst>
            <pc:docMk/>
            <pc:sldMk cId="1648192044" sldId="745"/>
            <ac:spMk id="6" creationId="{052C832B-0AB3-F15D-2F0C-E25238C23F22}"/>
          </ac:spMkLst>
        </pc:spChg>
        <pc:picChg chg="del">
          <ac:chgData name="Jorge Eduardo De La Vega Espinosa" userId="57032a9a-c512-4ff8-977d-cbb49d99b151" providerId="ADAL" clId="{D31405EC-B4A3-4DB5-BA67-41B9188792C4}" dt="2024-09-19T16:38:07.849" v="358" actId="478"/>
          <ac:picMkLst>
            <pc:docMk/>
            <pc:sldMk cId="1648192044" sldId="745"/>
            <ac:picMk id="3" creationId="{29620ED4-F09D-01D4-4724-30C2183C209B}"/>
          </ac:picMkLst>
        </pc:picChg>
        <pc:picChg chg="add mod">
          <ac:chgData name="Jorge Eduardo De La Vega Espinosa" userId="57032a9a-c512-4ff8-977d-cbb49d99b151" providerId="ADAL" clId="{D31405EC-B4A3-4DB5-BA67-41B9188792C4}" dt="2024-09-19T16:38:46.297" v="367" actId="1076"/>
          <ac:picMkLst>
            <pc:docMk/>
            <pc:sldMk cId="1648192044" sldId="745"/>
            <ac:picMk id="8" creationId="{E35DBC69-96BB-5A14-80E6-9E2862FD416C}"/>
          </ac:picMkLst>
        </pc:picChg>
      </pc:sldChg>
      <pc:sldChg chg="del mod modTransition modClrScheme chgLayout">
        <pc:chgData name="Jorge Eduardo De La Vega Espinosa" userId="57032a9a-c512-4ff8-977d-cbb49d99b151" providerId="ADAL" clId="{D31405EC-B4A3-4DB5-BA67-41B9188792C4}" dt="2024-09-19T19:34:31.790" v="1033" actId="47"/>
        <pc:sldMkLst>
          <pc:docMk/>
          <pc:sldMk cId="2396885240" sldId="865"/>
        </pc:sldMkLst>
      </pc:sldChg>
      <pc:sldChg chg="addSp delSp modSp del mod modTransition modClrScheme chgLayout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2378763203" sldId="867"/>
        </pc:sldMkLst>
        <pc:spChg chg="add del mod ord">
          <ac:chgData name="Jorge Eduardo De La Vega Espinosa" userId="57032a9a-c512-4ff8-977d-cbb49d99b151" providerId="ADAL" clId="{D31405EC-B4A3-4DB5-BA67-41B9188792C4}" dt="2024-09-19T16:45:15.940" v="454" actId="478"/>
          <ac:spMkLst>
            <pc:docMk/>
            <pc:sldMk cId="2378763203" sldId="867"/>
            <ac:spMk id="2" creationId="{A9D8E888-CA6D-7691-333D-27E0110AD18F}"/>
          </ac:spMkLst>
        </pc:spChg>
        <pc:spChg chg="mod ord">
          <ac:chgData name="Jorge Eduardo De La Vega Espinosa" userId="57032a9a-c512-4ff8-977d-cbb49d99b151" providerId="ADAL" clId="{D31405EC-B4A3-4DB5-BA67-41B9188792C4}" dt="2024-09-19T16:45:10.531" v="453" actId="14100"/>
          <ac:spMkLst>
            <pc:docMk/>
            <pc:sldMk cId="2378763203" sldId="867"/>
            <ac:spMk id="3" creationId="{BCB6E3DE-9F0B-A366-4FCC-71336C8FAB0B}"/>
          </ac:spMkLst>
        </pc:spChg>
      </pc:sldChg>
      <pc:sldChg chg="modSp del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4274859439" sldId="868"/>
        </pc:sldMkLst>
        <pc:spChg chg="mod">
          <ac:chgData name="Jorge Eduardo De La Vega Espinosa" userId="57032a9a-c512-4ff8-977d-cbb49d99b151" providerId="ADAL" clId="{D31405EC-B4A3-4DB5-BA67-41B9188792C4}" dt="2024-09-19T16:40:14.717" v="380" actId="207"/>
          <ac:spMkLst>
            <pc:docMk/>
            <pc:sldMk cId="4274859439" sldId="868"/>
            <ac:spMk id="2" creationId="{D5C8147D-D2E1-FAE9-718A-038C9B906D52}"/>
          </ac:spMkLst>
        </pc:spChg>
        <pc:spChg chg="mod">
          <ac:chgData name="Jorge Eduardo De La Vega Espinosa" userId="57032a9a-c512-4ff8-977d-cbb49d99b151" providerId="ADAL" clId="{D31405EC-B4A3-4DB5-BA67-41B9188792C4}" dt="2024-09-19T16:40:27.136" v="385" actId="1076"/>
          <ac:spMkLst>
            <pc:docMk/>
            <pc:sldMk cId="4274859439" sldId="868"/>
            <ac:spMk id="3" creationId="{0E625E81-5459-8625-BB6B-25F6DE69A6B7}"/>
          </ac:spMkLst>
        </pc:spChg>
      </pc:sldChg>
      <pc:sldChg chg="modSp del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3201875912" sldId="869"/>
        </pc:sldMkLst>
        <pc:spChg chg="mod">
          <ac:chgData name="Jorge Eduardo De La Vega Espinosa" userId="57032a9a-c512-4ff8-977d-cbb49d99b151" providerId="ADAL" clId="{D31405EC-B4A3-4DB5-BA67-41B9188792C4}" dt="2024-09-19T16:39:08.992" v="369" actId="207"/>
          <ac:spMkLst>
            <pc:docMk/>
            <pc:sldMk cId="3201875912" sldId="869"/>
            <ac:spMk id="2" creationId="{D5C8147D-D2E1-FAE9-718A-038C9B906D52}"/>
          </ac:spMkLst>
        </pc:spChg>
        <pc:spChg chg="mod">
          <ac:chgData name="Jorge Eduardo De La Vega Espinosa" userId="57032a9a-c512-4ff8-977d-cbb49d99b151" providerId="ADAL" clId="{D31405EC-B4A3-4DB5-BA67-41B9188792C4}" dt="2024-09-19T16:39:42.967" v="376" actId="14100"/>
          <ac:spMkLst>
            <pc:docMk/>
            <pc:sldMk cId="3201875912" sldId="869"/>
            <ac:spMk id="3" creationId="{0E625E81-5459-8625-BB6B-25F6DE69A6B7}"/>
          </ac:spMkLst>
        </pc:spChg>
      </pc:sldChg>
      <pc:sldChg chg="modSp del mod modTransition">
        <pc:chgData name="Jorge Eduardo De La Vega Espinosa" userId="57032a9a-c512-4ff8-977d-cbb49d99b151" providerId="ADAL" clId="{D31405EC-B4A3-4DB5-BA67-41B9188792C4}" dt="2024-09-24T15:32:39.051" v="1036" actId="47"/>
        <pc:sldMkLst>
          <pc:docMk/>
          <pc:sldMk cId="1992058493" sldId="874"/>
        </pc:sldMkLst>
        <pc:spChg chg="mod">
          <ac:chgData name="Jorge Eduardo De La Vega Espinosa" userId="57032a9a-c512-4ff8-977d-cbb49d99b151" providerId="ADAL" clId="{D31405EC-B4A3-4DB5-BA67-41B9188792C4}" dt="2024-09-19T16:40:47.932" v="388" actId="6559"/>
          <ac:spMkLst>
            <pc:docMk/>
            <pc:sldMk cId="1992058493" sldId="874"/>
            <ac:spMk id="3" creationId="{45357934-191F-898E-5D3A-93779FC5BB9C}"/>
          </ac:spMkLst>
        </pc:spChg>
      </pc:sldChg>
      <pc:sldChg chg="delSp modSp add mod modTransition modAnim">
        <pc:chgData name="Jorge Eduardo De La Vega Espinosa" userId="57032a9a-c512-4ff8-977d-cbb49d99b151" providerId="ADAL" clId="{D31405EC-B4A3-4DB5-BA67-41B9188792C4}" dt="2024-09-19T19:20:57.122" v="891"/>
        <pc:sldMkLst>
          <pc:docMk/>
          <pc:sldMk cId="162916974" sldId="884"/>
        </pc:sldMkLst>
        <pc:spChg chg="mod">
          <ac:chgData name="Jorge Eduardo De La Vega Espinosa" userId="57032a9a-c512-4ff8-977d-cbb49d99b151" providerId="ADAL" clId="{D31405EC-B4A3-4DB5-BA67-41B9188792C4}" dt="2024-09-19T16:33:07.861" v="265" actId="1076"/>
          <ac:spMkLst>
            <pc:docMk/>
            <pc:sldMk cId="162916974" sldId="884"/>
            <ac:spMk id="2" creationId="{C93E8ACF-890A-ADD6-15D2-EFD637089778}"/>
          </ac:spMkLst>
        </pc:spChg>
        <pc:spChg chg="mod">
          <ac:chgData name="Jorge Eduardo De La Vega Espinosa" userId="57032a9a-c512-4ff8-977d-cbb49d99b151" providerId="ADAL" clId="{D31405EC-B4A3-4DB5-BA67-41B9188792C4}" dt="2024-09-19T16:32:13.622" v="247" actId="1076"/>
          <ac:spMkLst>
            <pc:docMk/>
            <pc:sldMk cId="162916974" sldId="884"/>
            <ac:spMk id="3" creationId="{D7C594E4-D257-5920-D0FF-A592A5616E8D}"/>
          </ac:spMkLst>
        </pc:spChg>
        <pc:spChg chg="mod">
          <ac:chgData name="Jorge Eduardo De La Vega Espinosa" userId="57032a9a-c512-4ff8-977d-cbb49d99b151" providerId="ADAL" clId="{D31405EC-B4A3-4DB5-BA67-41B9188792C4}" dt="2024-09-19T16:31:58.814" v="243" actId="790"/>
          <ac:spMkLst>
            <pc:docMk/>
            <pc:sldMk cId="162916974" sldId="884"/>
            <ac:spMk id="5" creationId="{21DB8BB5-0111-42F1-1B30-B94F210AAD3E}"/>
          </ac:spMkLst>
        </pc:spChg>
        <pc:cxnChg chg="del">
          <ac:chgData name="Jorge Eduardo De La Vega Espinosa" userId="57032a9a-c512-4ff8-977d-cbb49d99b151" providerId="ADAL" clId="{D31405EC-B4A3-4DB5-BA67-41B9188792C4}" dt="2024-09-19T16:30:52.666" v="180" actId="478"/>
          <ac:cxnSpMkLst>
            <pc:docMk/>
            <pc:sldMk cId="162916974" sldId="884"/>
            <ac:cxnSpMk id="4" creationId="{FC7E2E0A-6E9E-FBFF-D8BD-4E063B1E3B9A}"/>
          </ac:cxnSpMkLst>
        </pc:cxnChg>
      </pc:sldChg>
      <pc:sldChg chg="addSp delSp modSp add mod modTransition modClrScheme chgLayout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2488816771" sldId="887"/>
        </pc:sldMkLst>
        <pc:spChg chg="add del mod">
          <ac:chgData name="Jorge Eduardo De La Vega Espinosa" userId="57032a9a-c512-4ff8-977d-cbb49d99b151" providerId="ADAL" clId="{D31405EC-B4A3-4DB5-BA67-41B9188792C4}" dt="2024-09-19T16:35:03.602" v="310" actId="478"/>
          <ac:spMkLst>
            <pc:docMk/>
            <pc:sldMk cId="2488816771" sldId="887"/>
            <ac:spMk id="2" creationId="{27321298-84B7-EC13-3DD4-BA4C9BC0F002}"/>
          </ac:spMkLst>
        </pc:spChg>
        <pc:spChg chg="del">
          <ac:chgData name="Jorge Eduardo De La Vega Espinosa" userId="57032a9a-c512-4ff8-977d-cbb49d99b151" providerId="ADAL" clId="{D31405EC-B4A3-4DB5-BA67-41B9188792C4}" dt="2024-09-19T16:34:17.895" v="270" actId="478"/>
          <ac:spMkLst>
            <pc:docMk/>
            <pc:sldMk cId="2488816771" sldId="887"/>
            <ac:spMk id="3" creationId="{E30A0D82-BB72-DFC3-C352-E4EADF054DF0}"/>
          </ac:spMkLst>
        </pc:spChg>
        <pc:spChg chg="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5" creationId="{53C64E46-3381-8413-94A4-C8D2897B7609}"/>
          </ac:spMkLst>
        </pc:spChg>
        <pc:spChg chg="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6" creationId="{0C5AA507-8E93-5FFE-1531-2FBBBB84177B}"/>
          </ac:spMkLst>
        </pc:spChg>
        <pc:spChg chg="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7" creationId="{A0739565-0F97-F0A4-8730-1CA061E11724}"/>
          </ac:spMkLst>
        </pc:spChg>
        <pc:spChg chg="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8" creationId="{531BB8E5-BE03-3B94-FB80-14FEE2D3C487}"/>
          </ac:spMkLst>
        </pc:spChg>
        <pc:spChg chg="add mod ord">
          <ac:chgData name="Jorge Eduardo De La Vega Espinosa" userId="57032a9a-c512-4ff8-977d-cbb49d99b151" providerId="ADAL" clId="{D31405EC-B4A3-4DB5-BA67-41B9188792C4}" dt="2024-09-19T16:35:33.473" v="321" actId="207"/>
          <ac:spMkLst>
            <pc:docMk/>
            <pc:sldMk cId="2488816771" sldId="887"/>
            <ac:spMk id="9" creationId="{9BF4AD59-F713-49C5-C0E4-9D7C8258D901}"/>
          </ac:spMkLst>
        </pc:spChg>
        <pc:spChg chg="add 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10" creationId="{6EA00DDF-FEE8-4E68-D761-A2ED6CF1BF05}"/>
          </ac:spMkLst>
        </pc:spChg>
        <pc:spChg chg="add 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11" creationId="{926AC5F8-3872-F129-2AEA-FA2481345E70}"/>
          </ac:spMkLst>
        </pc:spChg>
        <pc:spChg chg="add 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12" creationId="{950D0471-A854-74B4-2931-D2AD2C4D31D6}"/>
          </ac:spMkLst>
        </pc:spChg>
        <pc:spChg chg="add 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13" creationId="{1CE31888-83B7-A55F-01C5-F725C63306AE}"/>
          </ac:spMkLst>
        </pc:spChg>
        <pc:spChg chg="add mod">
          <ac:chgData name="Jorge Eduardo De La Vega Espinosa" userId="57032a9a-c512-4ff8-977d-cbb49d99b151" providerId="ADAL" clId="{D31405EC-B4A3-4DB5-BA67-41B9188792C4}" dt="2024-09-19T16:37:04.928" v="346" actId="164"/>
          <ac:spMkLst>
            <pc:docMk/>
            <pc:sldMk cId="2488816771" sldId="887"/>
            <ac:spMk id="14" creationId="{E4301C3C-4E09-B530-CD1B-6417B27B32EC}"/>
          </ac:spMkLst>
        </pc:spChg>
        <pc:grpChg chg="add mod">
          <ac:chgData name="Jorge Eduardo De La Vega Espinosa" userId="57032a9a-c512-4ff8-977d-cbb49d99b151" providerId="ADAL" clId="{D31405EC-B4A3-4DB5-BA67-41B9188792C4}" dt="2024-09-19T16:37:07.219" v="347" actId="1076"/>
          <ac:grpSpMkLst>
            <pc:docMk/>
            <pc:sldMk cId="2488816771" sldId="887"/>
            <ac:grpSpMk id="15" creationId="{36BE1287-BE77-6772-F06F-BEB4286C0EFE}"/>
          </ac:grpSpMkLst>
        </pc:grpChg>
        <pc:cxnChg chg="del">
          <ac:chgData name="Jorge Eduardo De La Vega Espinosa" userId="57032a9a-c512-4ff8-977d-cbb49d99b151" providerId="ADAL" clId="{D31405EC-B4A3-4DB5-BA67-41B9188792C4}" dt="2024-09-19T16:33:26.431" v="269" actId="478"/>
          <ac:cxnSpMkLst>
            <pc:docMk/>
            <pc:sldMk cId="2488816771" sldId="887"/>
            <ac:cxnSpMk id="4" creationId="{DA8CC78B-5ED7-82B0-A810-32FF271E443A}"/>
          </ac:cxnSpMkLst>
        </pc:cxnChg>
      </pc:sldChg>
      <pc:sldChg chg="addSp delSp modSp add mod modTransition modClrScheme chgLayout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3319663445" sldId="888"/>
        </pc:sldMkLst>
        <pc:spChg chg="del">
          <ac:chgData name="Jorge Eduardo De La Vega Espinosa" userId="57032a9a-c512-4ff8-977d-cbb49d99b151" providerId="ADAL" clId="{D31405EC-B4A3-4DB5-BA67-41B9188792C4}" dt="2024-09-19T16:58:22.394" v="564" actId="478"/>
          <ac:spMkLst>
            <pc:docMk/>
            <pc:sldMk cId="3319663445" sldId="888"/>
            <ac:spMk id="2" creationId="{FCBD2F46-7997-ACAD-2879-EA729A86F518}"/>
          </ac:spMkLst>
        </pc:spChg>
        <pc:spChg chg="del">
          <ac:chgData name="Jorge Eduardo De La Vega Espinosa" userId="57032a9a-c512-4ff8-977d-cbb49d99b151" providerId="ADAL" clId="{D31405EC-B4A3-4DB5-BA67-41B9188792C4}" dt="2024-09-19T16:55:21.976" v="554" actId="478"/>
          <ac:spMkLst>
            <pc:docMk/>
            <pc:sldMk cId="3319663445" sldId="888"/>
            <ac:spMk id="3" creationId="{140360E6-8E5A-8794-59A2-CADC939B820B}"/>
          </ac:spMkLst>
        </pc:spChg>
        <pc:spChg chg="del">
          <ac:chgData name="Jorge Eduardo De La Vega Espinosa" userId="57032a9a-c512-4ff8-977d-cbb49d99b151" providerId="ADAL" clId="{D31405EC-B4A3-4DB5-BA67-41B9188792C4}" dt="2024-09-19T16:37:21.848" v="348" actId="478"/>
          <ac:spMkLst>
            <pc:docMk/>
            <pc:sldMk cId="3319663445" sldId="888"/>
            <ac:spMk id="5" creationId="{00DDCABB-792B-A714-223B-7D3BF5FB2408}"/>
          </ac:spMkLst>
        </pc:spChg>
        <pc:spChg chg="add mod">
          <ac:chgData name="Jorge Eduardo De La Vega Espinosa" userId="57032a9a-c512-4ff8-977d-cbb49d99b151" providerId="ADAL" clId="{D31405EC-B4A3-4DB5-BA67-41B9188792C4}" dt="2024-09-19T16:37:22.273" v="349"/>
          <ac:spMkLst>
            <pc:docMk/>
            <pc:sldMk cId="3319663445" sldId="888"/>
            <ac:spMk id="6" creationId="{D0E539ED-2E39-8DAB-9852-BEB3822960F2}"/>
          </ac:spMkLst>
        </pc:spChg>
        <pc:spChg chg="add mod ord">
          <ac:chgData name="Jorge Eduardo De La Vega Espinosa" userId="57032a9a-c512-4ff8-977d-cbb49d99b151" providerId="ADAL" clId="{D31405EC-B4A3-4DB5-BA67-41B9188792C4}" dt="2024-09-19T16:55:35.097" v="557" actId="20577"/>
          <ac:spMkLst>
            <pc:docMk/>
            <pc:sldMk cId="3319663445" sldId="888"/>
            <ac:spMk id="7" creationId="{3A7A5DD4-D749-705A-3841-DC336C3FAABB}"/>
          </ac:spMkLst>
        </pc:spChg>
        <pc:spChg chg="add mod ord">
          <ac:chgData name="Jorge Eduardo De La Vega Espinosa" userId="57032a9a-c512-4ff8-977d-cbb49d99b151" providerId="ADAL" clId="{D31405EC-B4A3-4DB5-BA67-41B9188792C4}" dt="2024-09-19T16:59:03.087" v="593" actId="20577"/>
          <ac:spMkLst>
            <pc:docMk/>
            <pc:sldMk cId="3319663445" sldId="888"/>
            <ac:spMk id="8" creationId="{B320FF11-2AD2-A73F-1E18-CD9EC7445550}"/>
          </ac:spMkLst>
        </pc:spChg>
        <pc:cxnChg chg="del">
          <ac:chgData name="Jorge Eduardo De La Vega Espinosa" userId="57032a9a-c512-4ff8-977d-cbb49d99b151" providerId="ADAL" clId="{D31405EC-B4A3-4DB5-BA67-41B9188792C4}" dt="2024-09-19T16:55:15.869" v="553" actId="478"/>
          <ac:cxnSpMkLst>
            <pc:docMk/>
            <pc:sldMk cId="3319663445" sldId="888"/>
            <ac:cxnSpMk id="4" creationId="{F622E18C-3B83-97E6-7172-3B2CDD9E52DB}"/>
          </ac:cxnSpMkLst>
        </pc:cxnChg>
      </pc:sldChg>
      <pc:sldChg chg="addSp delSp modSp add mod modTransition">
        <pc:chgData name="Jorge Eduardo De La Vega Espinosa" userId="57032a9a-c512-4ff8-977d-cbb49d99b151" providerId="ADAL" clId="{D31405EC-B4A3-4DB5-BA67-41B9188792C4}" dt="2024-09-19T19:27:48.525" v="997" actId="14100"/>
        <pc:sldMkLst>
          <pc:docMk/>
          <pc:sldMk cId="38081263" sldId="889"/>
        </pc:sldMkLst>
        <pc:spChg chg="del">
          <ac:chgData name="Jorge Eduardo De La Vega Espinosa" userId="57032a9a-c512-4ff8-977d-cbb49d99b151" providerId="ADAL" clId="{D31405EC-B4A3-4DB5-BA67-41B9188792C4}" dt="2024-09-19T17:22:27.354" v="633" actId="478"/>
          <ac:spMkLst>
            <pc:docMk/>
            <pc:sldMk cId="38081263" sldId="889"/>
            <ac:spMk id="2" creationId="{0414E20B-E185-500B-0C8A-936630BB80EA}"/>
          </ac:spMkLst>
        </pc:spChg>
        <pc:spChg chg="del">
          <ac:chgData name="Jorge Eduardo De La Vega Espinosa" userId="57032a9a-c512-4ff8-977d-cbb49d99b151" providerId="ADAL" clId="{D31405EC-B4A3-4DB5-BA67-41B9188792C4}" dt="2024-09-19T17:22:24.932" v="632" actId="478"/>
          <ac:spMkLst>
            <pc:docMk/>
            <pc:sldMk cId="38081263" sldId="889"/>
            <ac:spMk id="3" creationId="{22CD66A2-E797-8FC7-75AB-289F9EFA3B4A}"/>
          </ac:spMkLst>
        </pc:spChg>
        <pc:spChg chg="add mod">
          <ac:chgData name="Jorge Eduardo De La Vega Espinosa" userId="57032a9a-c512-4ff8-977d-cbb49d99b151" providerId="ADAL" clId="{D31405EC-B4A3-4DB5-BA67-41B9188792C4}" dt="2024-09-19T16:37:30.186" v="352"/>
          <ac:spMkLst>
            <pc:docMk/>
            <pc:sldMk cId="38081263" sldId="889"/>
            <ac:spMk id="4" creationId="{793449D1-5630-3982-920D-FF0C342078C1}"/>
          </ac:spMkLst>
        </pc:spChg>
        <pc:spChg chg="del">
          <ac:chgData name="Jorge Eduardo De La Vega Espinosa" userId="57032a9a-c512-4ff8-977d-cbb49d99b151" providerId="ADAL" clId="{D31405EC-B4A3-4DB5-BA67-41B9188792C4}" dt="2024-09-19T16:37:29.795" v="351" actId="478"/>
          <ac:spMkLst>
            <pc:docMk/>
            <pc:sldMk cId="38081263" sldId="889"/>
            <ac:spMk id="6" creationId="{2DE17AAA-B606-61CD-06D7-1C62318C8A2B}"/>
          </ac:spMkLst>
        </pc:spChg>
        <pc:spChg chg="add mod">
          <ac:chgData name="Jorge Eduardo De La Vega Espinosa" userId="57032a9a-c512-4ff8-977d-cbb49d99b151" providerId="ADAL" clId="{D31405EC-B4A3-4DB5-BA67-41B9188792C4}" dt="2024-09-19T19:27:37.978" v="994" actId="14100"/>
          <ac:spMkLst>
            <pc:docMk/>
            <pc:sldMk cId="38081263" sldId="889"/>
            <ac:spMk id="7" creationId="{E7ACFC84-2600-60DE-AB11-946D0C7902EF}"/>
          </ac:spMkLst>
        </pc:spChg>
        <pc:spChg chg="add mod">
          <ac:chgData name="Jorge Eduardo De La Vega Espinosa" userId="57032a9a-c512-4ff8-977d-cbb49d99b151" providerId="ADAL" clId="{D31405EC-B4A3-4DB5-BA67-41B9188792C4}" dt="2024-09-19T19:27:48.525" v="997" actId="14100"/>
          <ac:spMkLst>
            <pc:docMk/>
            <pc:sldMk cId="38081263" sldId="889"/>
            <ac:spMk id="8" creationId="{146016E3-6860-21D4-1FB1-5E8126B062CA}"/>
          </ac:spMkLst>
        </pc:spChg>
        <pc:picChg chg="add mod">
          <ac:chgData name="Jorge Eduardo De La Vega Espinosa" userId="57032a9a-c512-4ff8-977d-cbb49d99b151" providerId="ADAL" clId="{D31405EC-B4A3-4DB5-BA67-41B9188792C4}" dt="2024-09-19T19:27:28.255" v="992" actId="1076"/>
          <ac:picMkLst>
            <pc:docMk/>
            <pc:sldMk cId="38081263" sldId="889"/>
            <ac:picMk id="9" creationId="{B1BBF932-167C-B736-B629-A538D0906131}"/>
          </ac:picMkLst>
        </pc:picChg>
        <pc:cxnChg chg="del">
          <ac:chgData name="Jorge Eduardo De La Vega Espinosa" userId="57032a9a-c512-4ff8-977d-cbb49d99b151" providerId="ADAL" clId="{D31405EC-B4A3-4DB5-BA67-41B9188792C4}" dt="2024-09-19T17:22:10.566" v="631" actId="478"/>
          <ac:cxnSpMkLst>
            <pc:docMk/>
            <pc:sldMk cId="38081263" sldId="889"/>
            <ac:cxnSpMk id="5" creationId="{A83F2A65-C989-34E9-1409-246E939A4370}"/>
          </ac:cxnSpMkLst>
        </pc:cxnChg>
      </pc:sldChg>
      <pc:sldChg chg="addSp delSp modSp add mod modTransition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2962301947" sldId="890"/>
        </pc:sldMkLst>
        <pc:spChg chg="mod">
          <ac:chgData name="Jorge Eduardo De La Vega Espinosa" userId="57032a9a-c512-4ff8-977d-cbb49d99b151" providerId="ADAL" clId="{D31405EC-B4A3-4DB5-BA67-41B9188792C4}" dt="2024-09-19T19:07:31.081" v="813" actId="255"/>
          <ac:spMkLst>
            <pc:docMk/>
            <pc:sldMk cId="2962301947" sldId="890"/>
            <ac:spMk id="2" creationId="{EF2A05C7-D650-567D-DD90-C11E803A27FC}"/>
          </ac:spMkLst>
        </pc:spChg>
        <pc:spChg chg="mod">
          <ac:chgData name="Jorge Eduardo De La Vega Espinosa" userId="57032a9a-c512-4ff8-977d-cbb49d99b151" providerId="ADAL" clId="{D31405EC-B4A3-4DB5-BA67-41B9188792C4}" dt="2024-09-19T19:06:41.483" v="806" actId="403"/>
          <ac:spMkLst>
            <pc:docMk/>
            <pc:sldMk cId="2962301947" sldId="890"/>
            <ac:spMk id="3" creationId="{F4D52A91-415A-07AA-FF06-62BE073170D8}"/>
          </ac:spMkLst>
        </pc:spChg>
        <pc:spChg chg="del">
          <ac:chgData name="Jorge Eduardo De La Vega Espinosa" userId="57032a9a-c512-4ff8-977d-cbb49d99b151" providerId="ADAL" clId="{D31405EC-B4A3-4DB5-BA67-41B9188792C4}" dt="2024-09-19T16:37:42.578" v="355" actId="478"/>
          <ac:spMkLst>
            <pc:docMk/>
            <pc:sldMk cId="2962301947" sldId="890"/>
            <ac:spMk id="5" creationId="{70A782EC-56B5-AD7B-792A-E5B2756DFE5A}"/>
          </ac:spMkLst>
        </pc:spChg>
        <pc:spChg chg="add mod">
          <ac:chgData name="Jorge Eduardo De La Vega Espinosa" userId="57032a9a-c512-4ff8-977d-cbb49d99b151" providerId="ADAL" clId="{D31405EC-B4A3-4DB5-BA67-41B9188792C4}" dt="2024-09-19T16:37:43.137" v="356"/>
          <ac:spMkLst>
            <pc:docMk/>
            <pc:sldMk cId="2962301947" sldId="890"/>
            <ac:spMk id="6" creationId="{916BA29F-F2F6-55CD-6EA4-BB1CC45D51DD}"/>
          </ac:spMkLst>
        </pc:spChg>
        <pc:cxnChg chg="del">
          <ac:chgData name="Jorge Eduardo De La Vega Espinosa" userId="57032a9a-c512-4ff8-977d-cbb49d99b151" providerId="ADAL" clId="{D31405EC-B4A3-4DB5-BA67-41B9188792C4}" dt="2024-09-19T19:06:00.321" v="794" actId="478"/>
          <ac:cxnSpMkLst>
            <pc:docMk/>
            <pc:sldMk cId="2962301947" sldId="890"/>
            <ac:cxnSpMk id="4" creationId="{9EEE1EAC-5C3B-7C5D-C73B-93E56654F987}"/>
          </ac:cxnSpMkLst>
        </pc:cxnChg>
      </pc:sldChg>
      <pc:sldChg chg="addSp delSp modSp add mod modTransition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2253942363" sldId="891"/>
        </pc:sldMkLst>
        <pc:spChg chg="del mod">
          <ac:chgData name="Jorge Eduardo De La Vega Espinosa" userId="57032a9a-c512-4ff8-977d-cbb49d99b151" providerId="ADAL" clId="{D31405EC-B4A3-4DB5-BA67-41B9188792C4}" dt="2024-09-19T17:24:01.832" v="636" actId="478"/>
          <ac:spMkLst>
            <pc:docMk/>
            <pc:sldMk cId="2253942363" sldId="891"/>
            <ac:spMk id="2" creationId="{60CAE9AA-B3FA-FE4C-46F2-D9726DCFA192}"/>
          </ac:spMkLst>
        </pc:spChg>
        <pc:spChg chg="del">
          <ac:chgData name="Jorge Eduardo De La Vega Espinosa" userId="57032a9a-c512-4ff8-977d-cbb49d99b151" providerId="ADAL" clId="{D31405EC-B4A3-4DB5-BA67-41B9188792C4}" dt="2024-09-19T17:24:01.832" v="636" actId="478"/>
          <ac:spMkLst>
            <pc:docMk/>
            <pc:sldMk cId="2253942363" sldId="891"/>
            <ac:spMk id="3" creationId="{B5E9EADB-9A05-32AD-610E-DA430D3846AB}"/>
          </ac:spMkLst>
        </pc:spChg>
        <pc:spChg chg="del">
          <ac:chgData name="Jorge Eduardo De La Vega Espinosa" userId="57032a9a-c512-4ff8-977d-cbb49d99b151" providerId="ADAL" clId="{D31405EC-B4A3-4DB5-BA67-41B9188792C4}" dt="2024-09-19T17:24:01.832" v="636" actId="478"/>
          <ac:spMkLst>
            <pc:docMk/>
            <pc:sldMk cId="2253942363" sldId="891"/>
            <ac:spMk id="4" creationId="{E0785BE4-B688-60AA-4A27-F1529FDE856F}"/>
          </ac:spMkLst>
        </pc:spChg>
        <pc:spChg chg="del">
          <ac:chgData name="Jorge Eduardo De La Vega Espinosa" userId="57032a9a-c512-4ff8-977d-cbb49d99b151" providerId="ADAL" clId="{D31405EC-B4A3-4DB5-BA67-41B9188792C4}" dt="2024-09-19T17:24:01.832" v="636" actId="478"/>
          <ac:spMkLst>
            <pc:docMk/>
            <pc:sldMk cId="2253942363" sldId="891"/>
            <ac:spMk id="5" creationId="{C0E1F551-EB8C-79A9-F876-08EB30982399}"/>
          </ac:spMkLst>
        </pc:spChg>
        <pc:spChg chg="del">
          <ac:chgData name="Jorge Eduardo De La Vega Espinosa" userId="57032a9a-c512-4ff8-977d-cbb49d99b151" providerId="ADAL" clId="{D31405EC-B4A3-4DB5-BA67-41B9188792C4}" dt="2024-09-19T17:24:01.832" v="636" actId="478"/>
          <ac:spMkLst>
            <pc:docMk/>
            <pc:sldMk cId="2253942363" sldId="891"/>
            <ac:spMk id="6" creationId="{811CA17A-D292-0150-A198-F62027EC9DC2}"/>
          </ac:spMkLst>
        </pc:spChg>
        <pc:spChg chg="del">
          <ac:chgData name="Jorge Eduardo De La Vega Espinosa" userId="57032a9a-c512-4ff8-977d-cbb49d99b151" providerId="ADAL" clId="{D31405EC-B4A3-4DB5-BA67-41B9188792C4}" dt="2024-09-19T17:24:01.832" v="636" actId="478"/>
          <ac:spMkLst>
            <pc:docMk/>
            <pc:sldMk cId="2253942363" sldId="891"/>
            <ac:spMk id="7" creationId="{E144CA1B-7B6E-047A-4D56-1FC4407AC9F0}"/>
          </ac:spMkLst>
        </pc:spChg>
        <pc:spChg chg="del">
          <ac:chgData name="Jorge Eduardo De La Vega Espinosa" userId="57032a9a-c512-4ff8-977d-cbb49d99b151" providerId="ADAL" clId="{D31405EC-B4A3-4DB5-BA67-41B9188792C4}" dt="2024-09-19T16:37:34.105" v="353" actId="478"/>
          <ac:spMkLst>
            <pc:docMk/>
            <pc:sldMk cId="2253942363" sldId="891"/>
            <ac:spMk id="9" creationId="{CDE9D230-B835-0FE3-3DFC-9B82258339C5}"/>
          </ac:spMkLst>
        </pc:spChg>
        <pc:spChg chg="add mod">
          <ac:chgData name="Jorge Eduardo De La Vega Espinosa" userId="57032a9a-c512-4ff8-977d-cbb49d99b151" providerId="ADAL" clId="{D31405EC-B4A3-4DB5-BA67-41B9188792C4}" dt="2024-09-19T16:37:34.586" v="354"/>
          <ac:spMkLst>
            <pc:docMk/>
            <pc:sldMk cId="2253942363" sldId="891"/>
            <ac:spMk id="10" creationId="{2129ACA6-CEEE-774D-EC8C-8DF7987E96D4}"/>
          </ac:spMkLst>
        </pc:spChg>
        <pc:spChg chg="add mod">
          <ac:chgData name="Jorge Eduardo De La Vega Espinosa" userId="57032a9a-c512-4ff8-977d-cbb49d99b151" providerId="ADAL" clId="{D31405EC-B4A3-4DB5-BA67-41B9188792C4}" dt="2024-09-19T17:24:13.096" v="640" actId="207"/>
          <ac:spMkLst>
            <pc:docMk/>
            <pc:sldMk cId="2253942363" sldId="891"/>
            <ac:spMk id="11" creationId="{A313AFD8-BD5E-2838-74E2-27036B636E42}"/>
          </ac:spMkLst>
        </pc:spChg>
        <pc:spChg chg="add mod">
          <ac:chgData name="Jorge Eduardo De La Vega Espinosa" userId="57032a9a-c512-4ff8-977d-cbb49d99b151" providerId="ADAL" clId="{D31405EC-B4A3-4DB5-BA67-41B9188792C4}" dt="2024-09-19T18:55:51.337" v="753" actId="1036"/>
          <ac:spMkLst>
            <pc:docMk/>
            <pc:sldMk cId="2253942363" sldId="891"/>
            <ac:spMk id="12" creationId="{51096208-67D6-A672-1317-B9A20BCB23C8}"/>
          </ac:spMkLst>
        </pc:spChg>
        <pc:spChg chg="add mod">
          <ac:chgData name="Jorge Eduardo De La Vega Espinosa" userId="57032a9a-c512-4ff8-977d-cbb49d99b151" providerId="ADAL" clId="{D31405EC-B4A3-4DB5-BA67-41B9188792C4}" dt="2024-09-19T18:54:44.647" v="752" actId="122"/>
          <ac:spMkLst>
            <pc:docMk/>
            <pc:sldMk cId="2253942363" sldId="891"/>
            <ac:spMk id="13" creationId="{839F512E-3F71-D127-CC28-333908ED8866}"/>
          </ac:spMkLst>
        </pc:spChg>
        <pc:spChg chg="add mod">
          <ac:chgData name="Jorge Eduardo De La Vega Espinosa" userId="57032a9a-c512-4ff8-977d-cbb49d99b151" providerId="ADAL" clId="{D31405EC-B4A3-4DB5-BA67-41B9188792C4}" dt="2024-09-19T18:53:57.580" v="746" actId="1076"/>
          <ac:spMkLst>
            <pc:docMk/>
            <pc:sldMk cId="2253942363" sldId="891"/>
            <ac:spMk id="14" creationId="{E7B23BA5-BD6F-8B1E-AC85-4AF0C5795414}"/>
          </ac:spMkLst>
        </pc:spChg>
        <pc:spChg chg="add mod">
          <ac:chgData name="Jorge Eduardo De La Vega Espinosa" userId="57032a9a-c512-4ff8-977d-cbb49d99b151" providerId="ADAL" clId="{D31405EC-B4A3-4DB5-BA67-41B9188792C4}" dt="2024-09-19T18:54:44.647" v="752" actId="122"/>
          <ac:spMkLst>
            <pc:docMk/>
            <pc:sldMk cId="2253942363" sldId="891"/>
            <ac:spMk id="15" creationId="{5BA398E9-F466-B971-DADA-7816133AD12D}"/>
          </ac:spMkLst>
        </pc:spChg>
        <pc:spChg chg="add mod">
          <ac:chgData name="Jorge Eduardo De La Vega Espinosa" userId="57032a9a-c512-4ff8-977d-cbb49d99b151" providerId="ADAL" clId="{D31405EC-B4A3-4DB5-BA67-41B9188792C4}" dt="2024-09-19T18:54:44.647" v="752" actId="122"/>
          <ac:spMkLst>
            <pc:docMk/>
            <pc:sldMk cId="2253942363" sldId="891"/>
            <ac:spMk id="16" creationId="{FD745726-38F0-0DEE-EFC3-334639A97239}"/>
          </ac:spMkLst>
        </pc:spChg>
        <pc:cxnChg chg="del">
          <ac:chgData name="Jorge Eduardo De La Vega Espinosa" userId="57032a9a-c512-4ff8-977d-cbb49d99b151" providerId="ADAL" clId="{D31405EC-B4A3-4DB5-BA67-41B9188792C4}" dt="2024-09-19T17:24:01.832" v="636" actId="478"/>
          <ac:cxnSpMkLst>
            <pc:docMk/>
            <pc:sldMk cId="2253942363" sldId="891"/>
            <ac:cxnSpMk id="8" creationId="{B1C19A3E-FA64-F96F-848B-1805ED6C9CD3}"/>
          </ac:cxnSpMkLst>
        </pc:cxnChg>
      </pc:sldChg>
      <pc:sldChg chg="addSp delSp modSp add mod modTransition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3723017967" sldId="892"/>
        </pc:sldMkLst>
        <pc:spChg chg="del">
          <ac:chgData name="Jorge Eduardo De La Vega Espinosa" userId="57032a9a-c512-4ff8-977d-cbb49d99b151" providerId="ADAL" clId="{D31405EC-B4A3-4DB5-BA67-41B9188792C4}" dt="2024-09-19T19:00:48.495" v="755" actId="478"/>
          <ac:spMkLst>
            <pc:docMk/>
            <pc:sldMk cId="3723017967" sldId="892"/>
            <ac:spMk id="2" creationId="{9974B996-95E5-1BC8-8352-44409F9E105A}"/>
          </ac:spMkLst>
        </pc:spChg>
        <pc:spChg chg="del">
          <ac:chgData name="Jorge Eduardo De La Vega Espinosa" userId="57032a9a-c512-4ff8-977d-cbb49d99b151" providerId="ADAL" clId="{D31405EC-B4A3-4DB5-BA67-41B9188792C4}" dt="2024-09-19T19:00:48.495" v="755" actId="478"/>
          <ac:spMkLst>
            <pc:docMk/>
            <pc:sldMk cId="3723017967" sldId="892"/>
            <ac:spMk id="3" creationId="{8B564C5B-A1F0-00C7-0228-6204BB57C687}"/>
          </ac:spMkLst>
        </pc:spChg>
        <pc:spChg chg="add mod">
          <ac:chgData name="Jorge Eduardo De La Vega Espinosa" userId="57032a9a-c512-4ff8-977d-cbb49d99b151" providerId="ADAL" clId="{D31405EC-B4A3-4DB5-BA67-41B9188792C4}" dt="2024-09-19T19:03:39.124" v="778" actId="14100"/>
          <ac:spMkLst>
            <pc:docMk/>
            <pc:sldMk cId="3723017967" sldId="892"/>
            <ac:spMk id="5" creationId="{B2578776-303D-46A9-8254-7AB1003BCDCC}"/>
          </ac:spMkLst>
        </pc:spChg>
        <pc:spChg chg="add mod">
          <ac:chgData name="Jorge Eduardo De La Vega Espinosa" userId="57032a9a-c512-4ff8-977d-cbb49d99b151" providerId="ADAL" clId="{D31405EC-B4A3-4DB5-BA67-41B9188792C4}" dt="2024-09-19T19:05:22.003" v="792" actId="1036"/>
          <ac:spMkLst>
            <pc:docMk/>
            <pc:sldMk cId="3723017967" sldId="892"/>
            <ac:spMk id="6" creationId="{68894D62-4EC1-564E-8BED-49D7827D91CD}"/>
          </ac:spMkLst>
        </pc:spChg>
        <pc:cxnChg chg="del">
          <ac:chgData name="Jorge Eduardo De La Vega Espinosa" userId="57032a9a-c512-4ff8-977d-cbb49d99b151" providerId="ADAL" clId="{D31405EC-B4A3-4DB5-BA67-41B9188792C4}" dt="2024-09-19T19:00:37.749" v="754" actId="478"/>
          <ac:cxnSpMkLst>
            <pc:docMk/>
            <pc:sldMk cId="3723017967" sldId="892"/>
            <ac:cxnSpMk id="4" creationId="{9C86D602-E26F-4F9F-5A9F-C3AC0373973A}"/>
          </ac:cxnSpMkLst>
        </pc:cxnChg>
      </pc:sldChg>
      <pc:sldChg chg="addSp delSp modSp add mod modTransition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1567710031" sldId="893"/>
        </pc:sldMkLst>
        <pc:spChg chg="del">
          <ac:chgData name="Jorge Eduardo De La Vega Espinosa" userId="57032a9a-c512-4ff8-977d-cbb49d99b151" providerId="ADAL" clId="{D31405EC-B4A3-4DB5-BA67-41B9188792C4}" dt="2024-09-19T19:01:18.322" v="759" actId="478"/>
          <ac:spMkLst>
            <pc:docMk/>
            <pc:sldMk cId="1567710031" sldId="893"/>
            <ac:spMk id="2" creationId="{1319CC1E-79F8-4CE9-1F86-3EF175B9AFD0}"/>
          </ac:spMkLst>
        </pc:spChg>
        <pc:spChg chg="del">
          <ac:chgData name="Jorge Eduardo De La Vega Espinosa" userId="57032a9a-c512-4ff8-977d-cbb49d99b151" providerId="ADAL" clId="{D31405EC-B4A3-4DB5-BA67-41B9188792C4}" dt="2024-09-19T19:01:18.322" v="759" actId="478"/>
          <ac:spMkLst>
            <pc:docMk/>
            <pc:sldMk cId="1567710031" sldId="893"/>
            <ac:spMk id="3" creationId="{49B131DF-FFBE-8F7A-C93F-07D8EEAA6758}"/>
          </ac:spMkLst>
        </pc:spChg>
        <pc:spChg chg="add mod">
          <ac:chgData name="Jorge Eduardo De La Vega Espinosa" userId="57032a9a-c512-4ff8-977d-cbb49d99b151" providerId="ADAL" clId="{D31405EC-B4A3-4DB5-BA67-41B9188792C4}" dt="2024-09-19T19:07:16.745" v="812" actId="1036"/>
          <ac:spMkLst>
            <pc:docMk/>
            <pc:sldMk cId="1567710031" sldId="893"/>
            <ac:spMk id="5" creationId="{00F38087-385C-02B5-B50A-30440FC31A20}"/>
          </ac:spMkLst>
        </pc:spChg>
        <pc:spChg chg="add mod">
          <ac:chgData name="Jorge Eduardo De La Vega Espinosa" userId="57032a9a-c512-4ff8-977d-cbb49d99b151" providerId="ADAL" clId="{D31405EC-B4A3-4DB5-BA67-41B9188792C4}" dt="2024-09-19T19:05:27.873" v="793" actId="1036"/>
          <ac:spMkLst>
            <pc:docMk/>
            <pc:sldMk cId="1567710031" sldId="893"/>
            <ac:spMk id="6" creationId="{14E9470B-0359-9FAD-501B-923D933D5C10}"/>
          </ac:spMkLst>
        </pc:spChg>
        <pc:cxnChg chg="del">
          <ac:chgData name="Jorge Eduardo De La Vega Espinosa" userId="57032a9a-c512-4ff8-977d-cbb49d99b151" providerId="ADAL" clId="{D31405EC-B4A3-4DB5-BA67-41B9188792C4}" dt="2024-09-19T19:01:18.322" v="759" actId="478"/>
          <ac:cxnSpMkLst>
            <pc:docMk/>
            <pc:sldMk cId="1567710031" sldId="893"/>
            <ac:cxnSpMk id="4" creationId="{5F9F6334-B5F8-764B-61C2-ACF4516BF6AC}"/>
          </ac:cxnSpMkLst>
        </pc:cxnChg>
      </pc:sldChg>
      <pc:sldChg chg="addSp delSp modSp add mod modTransition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3499086890" sldId="894"/>
        </pc:sldMkLst>
        <pc:spChg chg="del">
          <ac:chgData name="Jorge Eduardo De La Vega Espinosa" userId="57032a9a-c512-4ff8-977d-cbb49d99b151" providerId="ADAL" clId="{D31405EC-B4A3-4DB5-BA67-41B9188792C4}" dt="2024-09-19T19:04:13.740" v="782" actId="478"/>
          <ac:spMkLst>
            <pc:docMk/>
            <pc:sldMk cId="3499086890" sldId="894"/>
            <ac:spMk id="2" creationId="{EFE715FA-C926-B320-768B-361BA1B81332}"/>
          </ac:spMkLst>
        </pc:spChg>
        <pc:spChg chg="del">
          <ac:chgData name="Jorge Eduardo De La Vega Espinosa" userId="57032a9a-c512-4ff8-977d-cbb49d99b151" providerId="ADAL" clId="{D31405EC-B4A3-4DB5-BA67-41B9188792C4}" dt="2024-09-19T19:04:13.740" v="782" actId="478"/>
          <ac:spMkLst>
            <pc:docMk/>
            <pc:sldMk cId="3499086890" sldId="894"/>
            <ac:spMk id="3" creationId="{05B83ED9-EC29-4A0E-7818-77AD035605EB}"/>
          </ac:spMkLst>
        </pc:spChg>
        <pc:spChg chg="add mod">
          <ac:chgData name="Jorge Eduardo De La Vega Espinosa" userId="57032a9a-c512-4ff8-977d-cbb49d99b151" providerId="ADAL" clId="{D31405EC-B4A3-4DB5-BA67-41B9188792C4}" dt="2024-09-19T19:04:43.814" v="790" actId="2710"/>
          <ac:spMkLst>
            <pc:docMk/>
            <pc:sldMk cId="3499086890" sldId="894"/>
            <ac:spMk id="5" creationId="{66527CED-CE6D-5FF9-4B31-F6F3C6A1E3AF}"/>
          </ac:spMkLst>
        </pc:spChg>
        <pc:spChg chg="add mod">
          <ac:chgData name="Jorge Eduardo De La Vega Espinosa" userId="57032a9a-c512-4ff8-977d-cbb49d99b151" providerId="ADAL" clId="{D31405EC-B4A3-4DB5-BA67-41B9188792C4}" dt="2024-09-19T19:05:11.961" v="791" actId="1036"/>
          <ac:spMkLst>
            <pc:docMk/>
            <pc:sldMk cId="3499086890" sldId="894"/>
            <ac:spMk id="6" creationId="{B9502E51-50AB-EA14-6440-9E86D6CE76F9}"/>
          </ac:spMkLst>
        </pc:spChg>
        <pc:cxnChg chg="del">
          <ac:chgData name="Jorge Eduardo De La Vega Espinosa" userId="57032a9a-c512-4ff8-977d-cbb49d99b151" providerId="ADAL" clId="{D31405EC-B4A3-4DB5-BA67-41B9188792C4}" dt="2024-09-19T19:04:13.740" v="782" actId="478"/>
          <ac:cxnSpMkLst>
            <pc:docMk/>
            <pc:sldMk cId="3499086890" sldId="894"/>
            <ac:cxnSpMk id="4" creationId="{28CC0F78-BCC6-ABCC-BF86-D7B37C0EA82B}"/>
          </ac:cxnSpMkLst>
        </pc:cxnChg>
      </pc:sldChg>
      <pc:sldChg chg="addSp delSp modSp add mod modTransition">
        <pc:chgData name="Jorge Eduardo De La Vega Espinosa" userId="57032a9a-c512-4ff8-977d-cbb49d99b151" providerId="ADAL" clId="{D31405EC-B4A3-4DB5-BA67-41B9188792C4}" dt="2024-09-19T19:26:47.881" v="987" actId="1076"/>
        <pc:sldMkLst>
          <pc:docMk/>
          <pc:sldMk cId="727907312" sldId="896"/>
        </pc:sldMkLst>
        <pc:spChg chg="mod">
          <ac:chgData name="Jorge Eduardo De La Vega Espinosa" userId="57032a9a-c512-4ff8-977d-cbb49d99b151" providerId="ADAL" clId="{D31405EC-B4A3-4DB5-BA67-41B9188792C4}" dt="2024-09-19T19:26:05.342" v="981" actId="207"/>
          <ac:spMkLst>
            <pc:docMk/>
            <pc:sldMk cId="727907312" sldId="896"/>
            <ac:spMk id="2" creationId="{6484FB9C-D53A-37BC-318E-9A7535BB99F4}"/>
          </ac:spMkLst>
        </pc:spChg>
        <pc:spChg chg="add mod">
          <ac:chgData name="Jorge Eduardo De La Vega Espinosa" userId="57032a9a-c512-4ff8-977d-cbb49d99b151" providerId="ADAL" clId="{D31405EC-B4A3-4DB5-BA67-41B9188792C4}" dt="2024-09-19T16:37:25.034" v="350"/>
          <ac:spMkLst>
            <pc:docMk/>
            <pc:sldMk cId="727907312" sldId="896"/>
            <ac:spMk id="3" creationId="{81DB4D95-98FE-C1ED-65D1-E287C5EF42BA}"/>
          </ac:spMkLst>
        </pc:spChg>
        <pc:spChg chg="mod">
          <ac:chgData name="Jorge Eduardo De La Vega Espinosa" userId="57032a9a-c512-4ff8-977d-cbb49d99b151" providerId="ADAL" clId="{D31405EC-B4A3-4DB5-BA67-41B9188792C4}" dt="2024-09-19T19:26:29.671" v="983" actId="207"/>
          <ac:spMkLst>
            <pc:docMk/>
            <pc:sldMk cId="727907312" sldId="896"/>
            <ac:spMk id="4" creationId="{3AFAF2C6-8526-9D34-D47C-EA0CFC6BE7D2}"/>
          </ac:spMkLst>
        </pc:spChg>
        <pc:spChg chg="mod">
          <ac:chgData name="Jorge Eduardo De La Vega Espinosa" userId="57032a9a-c512-4ff8-977d-cbb49d99b151" providerId="ADAL" clId="{D31405EC-B4A3-4DB5-BA67-41B9188792C4}" dt="2024-09-19T19:26:37.731" v="984" actId="12789"/>
          <ac:spMkLst>
            <pc:docMk/>
            <pc:sldMk cId="727907312" sldId="896"/>
            <ac:spMk id="6" creationId="{6B121CC2-4A87-8A2A-6E42-9AF6C723A52B}"/>
          </ac:spMkLst>
        </pc:spChg>
        <pc:spChg chg="mod">
          <ac:chgData name="Jorge Eduardo De La Vega Espinosa" userId="57032a9a-c512-4ff8-977d-cbb49d99b151" providerId="ADAL" clId="{D31405EC-B4A3-4DB5-BA67-41B9188792C4}" dt="2024-09-19T19:26:29.671" v="983" actId="207"/>
          <ac:spMkLst>
            <pc:docMk/>
            <pc:sldMk cId="727907312" sldId="896"/>
            <ac:spMk id="7" creationId="{2823072C-8FB4-92FC-D800-108CAF31A161}"/>
          </ac:spMkLst>
        </pc:spChg>
        <pc:spChg chg="mod">
          <ac:chgData name="Jorge Eduardo De La Vega Espinosa" userId="57032a9a-c512-4ff8-977d-cbb49d99b151" providerId="ADAL" clId="{D31405EC-B4A3-4DB5-BA67-41B9188792C4}" dt="2024-09-19T19:26:29.671" v="983" actId="207"/>
          <ac:spMkLst>
            <pc:docMk/>
            <pc:sldMk cId="727907312" sldId="896"/>
            <ac:spMk id="8" creationId="{432ECB37-D453-28FA-8A89-C24F948C0028}"/>
          </ac:spMkLst>
        </pc:spChg>
        <pc:spChg chg="mod">
          <ac:chgData name="Jorge Eduardo De La Vega Espinosa" userId="57032a9a-c512-4ff8-977d-cbb49d99b151" providerId="ADAL" clId="{D31405EC-B4A3-4DB5-BA67-41B9188792C4}" dt="2024-09-19T19:26:29.671" v="983" actId="207"/>
          <ac:spMkLst>
            <pc:docMk/>
            <pc:sldMk cId="727907312" sldId="896"/>
            <ac:spMk id="9" creationId="{C4CBE208-7DE7-3BDB-C9D2-C18800155FEA}"/>
          </ac:spMkLst>
        </pc:spChg>
        <pc:spChg chg="del">
          <ac:chgData name="Jorge Eduardo De La Vega Espinosa" userId="57032a9a-c512-4ff8-977d-cbb49d99b151" providerId="ADAL" clId="{D31405EC-B4A3-4DB5-BA67-41B9188792C4}" dt="2024-09-19T16:33:16.713" v="266" actId="478"/>
          <ac:spMkLst>
            <pc:docMk/>
            <pc:sldMk cId="727907312" sldId="896"/>
            <ac:spMk id="10" creationId="{EA1C0B0E-B83A-F057-479B-24CDF45358EC}"/>
          </ac:spMkLst>
        </pc:spChg>
        <pc:spChg chg="mod">
          <ac:chgData name="Jorge Eduardo De La Vega Espinosa" userId="57032a9a-c512-4ff8-977d-cbb49d99b151" providerId="ADAL" clId="{D31405EC-B4A3-4DB5-BA67-41B9188792C4}" dt="2024-09-19T19:26:47.881" v="987" actId="1076"/>
          <ac:spMkLst>
            <pc:docMk/>
            <pc:sldMk cId="727907312" sldId="896"/>
            <ac:spMk id="12" creationId="{9C3E60B5-8F3D-A697-E93D-B49E4D8B7143}"/>
          </ac:spMkLst>
        </pc:spChg>
        <pc:spChg chg="add mod">
          <ac:chgData name="Jorge Eduardo De La Vega Espinosa" userId="57032a9a-c512-4ff8-977d-cbb49d99b151" providerId="ADAL" clId="{D31405EC-B4A3-4DB5-BA67-41B9188792C4}" dt="2024-09-19T19:25:09.250" v="969" actId="1076"/>
          <ac:spMkLst>
            <pc:docMk/>
            <pc:sldMk cId="727907312" sldId="896"/>
            <ac:spMk id="22" creationId="{0A15B776-BA89-F274-8500-F1D794244A66}"/>
          </ac:spMkLst>
        </pc:spChg>
        <pc:spChg chg="add mod">
          <ac:chgData name="Jorge Eduardo De La Vega Espinosa" userId="57032a9a-c512-4ff8-977d-cbb49d99b151" providerId="ADAL" clId="{D31405EC-B4A3-4DB5-BA67-41B9188792C4}" dt="2024-09-19T19:25:35.790" v="978" actId="1038"/>
          <ac:spMkLst>
            <pc:docMk/>
            <pc:sldMk cId="727907312" sldId="896"/>
            <ac:spMk id="23" creationId="{EBB2C9DE-26FF-C395-A8EB-56D368483ACF}"/>
          </ac:spMkLst>
        </pc:spChg>
        <pc:spChg chg="add mod">
          <ac:chgData name="Jorge Eduardo De La Vega Espinosa" userId="57032a9a-c512-4ff8-977d-cbb49d99b151" providerId="ADAL" clId="{D31405EC-B4A3-4DB5-BA67-41B9188792C4}" dt="2024-09-19T19:25:20.465" v="972" actId="12789"/>
          <ac:spMkLst>
            <pc:docMk/>
            <pc:sldMk cId="727907312" sldId="896"/>
            <ac:spMk id="24" creationId="{7AF4F12F-7FD5-1FDC-8634-3AF57533B9BE}"/>
          </ac:spMkLst>
        </pc:spChg>
        <pc:spChg chg="add mod">
          <ac:chgData name="Jorge Eduardo De La Vega Espinosa" userId="57032a9a-c512-4ff8-977d-cbb49d99b151" providerId="ADAL" clId="{D31405EC-B4A3-4DB5-BA67-41B9188792C4}" dt="2024-09-19T19:25:20.465" v="972" actId="12789"/>
          <ac:spMkLst>
            <pc:docMk/>
            <pc:sldMk cId="727907312" sldId="896"/>
            <ac:spMk id="25" creationId="{7B80127C-3D48-D19F-EAF0-AE20EE682D9B}"/>
          </ac:spMkLst>
        </pc:spChg>
        <pc:spChg chg="add mod">
          <ac:chgData name="Jorge Eduardo De La Vega Espinosa" userId="57032a9a-c512-4ff8-977d-cbb49d99b151" providerId="ADAL" clId="{D31405EC-B4A3-4DB5-BA67-41B9188792C4}" dt="2024-09-19T19:25:30.955" v="974" actId="1076"/>
          <ac:spMkLst>
            <pc:docMk/>
            <pc:sldMk cId="727907312" sldId="896"/>
            <ac:spMk id="26" creationId="{A10D2FBA-1DF9-88E2-53BF-D51B6A310C49}"/>
          </ac:spMkLst>
        </pc:spChg>
        <pc:picChg chg="add mod">
          <ac:chgData name="Jorge Eduardo De La Vega Espinosa" userId="57032a9a-c512-4ff8-977d-cbb49d99b151" providerId="ADAL" clId="{D31405EC-B4A3-4DB5-BA67-41B9188792C4}" dt="2024-09-19T19:23:54.268" v="954" actId="12788"/>
          <ac:picMkLst>
            <pc:docMk/>
            <pc:sldMk cId="727907312" sldId="896"/>
            <ac:picMk id="13" creationId="{A8DAEC93-2DA5-26CD-4325-95C8F173CFCE}"/>
          </ac:picMkLst>
        </pc:picChg>
        <pc:picChg chg="add mod">
          <ac:chgData name="Jorge Eduardo De La Vega Espinosa" userId="57032a9a-c512-4ff8-977d-cbb49d99b151" providerId="ADAL" clId="{D31405EC-B4A3-4DB5-BA67-41B9188792C4}" dt="2024-09-19T19:24:05.051" v="958" actId="12789"/>
          <ac:picMkLst>
            <pc:docMk/>
            <pc:sldMk cId="727907312" sldId="896"/>
            <ac:picMk id="15" creationId="{549E32F4-02B9-DF1D-5A1A-7F0789F4837B}"/>
          </ac:picMkLst>
        </pc:picChg>
        <pc:picChg chg="add mod">
          <ac:chgData name="Jorge Eduardo De La Vega Espinosa" userId="57032a9a-c512-4ff8-977d-cbb49d99b151" providerId="ADAL" clId="{D31405EC-B4A3-4DB5-BA67-41B9188792C4}" dt="2024-09-19T19:26:37.731" v="984" actId="12789"/>
          <ac:picMkLst>
            <pc:docMk/>
            <pc:sldMk cId="727907312" sldId="896"/>
            <ac:picMk id="17" creationId="{4BF41E60-BC36-8EB0-3C53-FF94C9710266}"/>
          </ac:picMkLst>
        </pc:picChg>
        <pc:picChg chg="add mod">
          <ac:chgData name="Jorge Eduardo De La Vega Espinosa" userId="57032a9a-c512-4ff8-977d-cbb49d99b151" providerId="ADAL" clId="{D31405EC-B4A3-4DB5-BA67-41B9188792C4}" dt="2024-09-19T19:24:10.042" v="960" actId="12789"/>
          <ac:picMkLst>
            <pc:docMk/>
            <pc:sldMk cId="727907312" sldId="896"/>
            <ac:picMk id="19" creationId="{A5F8E4C6-F977-C638-C758-4476B58968B5}"/>
          </ac:picMkLst>
        </pc:picChg>
        <pc:picChg chg="add mod">
          <ac:chgData name="Jorge Eduardo De La Vega Espinosa" userId="57032a9a-c512-4ff8-977d-cbb49d99b151" providerId="ADAL" clId="{D31405EC-B4A3-4DB5-BA67-41B9188792C4}" dt="2024-09-19T19:24:15.715" v="962" actId="12789"/>
          <ac:picMkLst>
            <pc:docMk/>
            <pc:sldMk cId="727907312" sldId="896"/>
            <ac:picMk id="21" creationId="{86430CA7-91D6-B89C-B991-695CA5EEE421}"/>
          </ac:picMkLst>
        </pc:picChg>
        <pc:cxnChg chg="del">
          <ac:chgData name="Jorge Eduardo De La Vega Espinosa" userId="57032a9a-c512-4ff8-977d-cbb49d99b151" providerId="ADAL" clId="{D31405EC-B4A3-4DB5-BA67-41B9188792C4}" dt="2024-09-19T16:33:20.052" v="267" actId="478"/>
          <ac:cxnSpMkLst>
            <pc:docMk/>
            <pc:sldMk cId="727907312" sldId="896"/>
            <ac:cxnSpMk id="11" creationId="{3F53AAE0-546A-7228-8078-F488C5A07BDF}"/>
          </ac:cxnSpMkLst>
        </pc:cxnChg>
      </pc:sldChg>
      <pc:sldChg chg="addSp delSp modSp add mod modTransition modClrScheme chgLayout">
        <pc:chgData name="Jorge Eduardo De La Vega Espinosa" userId="57032a9a-c512-4ff8-977d-cbb49d99b151" providerId="ADAL" clId="{D31405EC-B4A3-4DB5-BA67-41B9188792C4}" dt="2024-09-19T19:28:13.085" v="999" actId="1076"/>
        <pc:sldMkLst>
          <pc:docMk/>
          <pc:sldMk cId="3782576170" sldId="898"/>
        </pc:sldMkLst>
        <pc:spChg chg="mod">
          <ac:chgData name="Jorge Eduardo De La Vega Espinosa" userId="57032a9a-c512-4ff8-977d-cbb49d99b151" providerId="ADAL" clId="{D31405EC-B4A3-4DB5-BA67-41B9188792C4}" dt="2024-09-19T19:28:13.085" v="999" actId="1076"/>
          <ac:spMkLst>
            <pc:docMk/>
            <pc:sldMk cId="3782576170" sldId="898"/>
            <ac:spMk id="2" creationId="{8A129EB7-B034-B23C-6154-10A4F495598A}"/>
          </ac:spMkLst>
        </pc:spChg>
        <pc:spChg chg="del mod">
          <ac:chgData name="Jorge Eduardo De La Vega Espinosa" userId="57032a9a-c512-4ff8-977d-cbb49d99b151" providerId="ADAL" clId="{D31405EC-B4A3-4DB5-BA67-41B9188792C4}" dt="2024-09-19T19:09:11.059" v="832" actId="478"/>
          <ac:spMkLst>
            <pc:docMk/>
            <pc:sldMk cId="3782576170" sldId="898"/>
            <ac:spMk id="4" creationId="{C06393FB-824B-12E5-1520-2FF74178CF4C}"/>
          </ac:spMkLst>
        </pc:spChg>
        <pc:spChg chg="mod">
          <ac:chgData name="Jorge Eduardo De La Vega Espinosa" userId="57032a9a-c512-4ff8-977d-cbb49d99b151" providerId="ADAL" clId="{D31405EC-B4A3-4DB5-BA67-41B9188792C4}" dt="2024-09-19T19:11:44.976" v="871" actId="12788"/>
          <ac:spMkLst>
            <pc:docMk/>
            <pc:sldMk cId="3782576170" sldId="898"/>
            <ac:spMk id="6" creationId="{21B83D12-7F7C-8CFF-4CEE-4470648D2555}"/>
          </ac:spMkLst>
        </pc:spChg>
        <pc:spChg chg="add mod">
          <ac:chgData name="Jorge Eduardo De La Vega Espinosa" userId="57032a9a-c512-4ff8-977d-cbb49d99b151" providerId="ADAL" clId="{D31405EC-B4A3-4DB5-BA67-41B9188792C4}" dt="2024-09-19T19:11:44.976" v="871" actId="12788"/>
          <ac:spMkLst>
            <pc:docMk/>
            <pc:sldMk cId="3782576170" sldId="898"/>
            <ac:spMk id="7" creationId="{B458AF35-3672-289E-45D4-11636C730C6B}"/>
          </ac:spMkLst>
        </pc:spChg>
        <pc:spChg chg="add mod">
          <ac:chgData name="Jorge Eduardo De La Vega Espinosa" userId="57032a9a-c512-4ff8-977d-cbb49d99b151" providerId="ADAL" clId="{D31405EC-B4A3-4DB5-BA67-41B9188792C4}" dt="2024-09-19T19:28:10.155" v="998" actId="1076"/>
          <ac:spMkLst>
            <pc:docMk/>
            <pc:sldMk cId="3782576170" sldId="898"/>
            <ac:spMk id="10" creationId="{90D83E57-8D9A-E3A2-84CD-A2AD6B63A9AA}"/>
          </ac:spMkLst>
        </pc:spChg>
        <pc:picChg chg="del">
          <ac:chgData name="Jorge Eduardo De La Vega Espinosa" userId="57032a9a-c512-4ff8-977d-cbb49d99b151" providerId="ADAL" clId="{D31405EC-B4A3-4DB5-BA67-41B9188792C4}" dt="2024-09-19T19:07:54.763" v="816" actId="478"/>
          <ac:picMkLst>
            <pc:docMk/>
            <pc:sldMk cId="3782576170" sldId="898"/>
            <ac:picMk id="3" creationId="{8DD2AE7F-A495-52DD-8F02-50520D3294CA}"/>
          </ac:picMkLst>
        </pc:picChg>
        <pc:picChg chg="del">
          <ac:chgData name="Jorge Eduardo De La Vega Espinosa" userId="57032a9a-c512-4ff8-977d-cbb49d99b151" providerId="ADAL" clId="{D31405EC-B4A3-4DB5-BA67-41B9188792C4}" dt="2024-09-19T19:07:53.465" v="815" actId="478"/>
          <ac:picMkLst>
            <pc:docMk/>
            <pc:sldMk cId="3782576170" sldId="898"/>
            <ac:picMk id="5" creationId="{E7648A80-CA34-C997-9B58-325BFD4A5E76}"/>
          </ac:picMkLst>
        </pc:picChg>
        <pc:picChg chg="add mod">
          <ac:chgData name="Jorge Eduardo De La Vega Espinosa" userId="57032a9a-c512-4ff8-977d-cbb49d99b151" providerId="ADAL" clId="{D31405EC-B4A3-4DB5-BA67-41B9188792C4}" dt="2024-09-19T19:11:34.847" v="870" actId="1076"/>
          <ac:picMkLst>
            <pc:docMk/>
            <pc:sldMk cId="3782576170" sldId="898"/>
            <ac:picMk id="8" creationId="{4AC4F9F8-1FD5-96E1-A09B-D8530751B284}"/>
          </ac:picMkLst>
        </pc:picChg>
        <pc:picChg chg="add mod">
          <ac:chgData name="Jorge Eduardo De La Vega Espinosa" userId="57032a9a-c512-4ff8-977d-cbb49d99b151" providerId="ADAL" clId="{D31405EC-B4A3-4DB5-BA67-41B9188792C4}" dt="2024-09-19T19:11:34.847" v="870" actId="1076"/>
          <ac:picMkLst>
            <pc:docMk/>
            <pc:sldMk cId="3782576170" sldId="898"/>
            <ac:picMk id="9" creationId="{487AC958-BF18-C8C1-8478-4C6AD0C96C21}"/>
          </ac:picMkLst>
        </pc:picChg>
      </pc:sldChg>
      <pc:sldChg chg="addSp delSp modSp add mod modTransition modClrScheme chgLayout">
        <pc:chgData name="Jorge Eduardo De La Vega Espinosa" userId="57032a9a-c512-4ff8-977d-cbb49d99b151" providerId="ADAL" clId="{D31405EC-B4A3-4DB5-BA67-41B9188792C4}" dt="2024-09-19T19:20:29.807" v="889"/>
        <pc:sldMkLst>
          <pc:docMk/>
          <pc:sldMk cId="3120006807" sldId="900"/>
        </pc:sldMkLst>
        <pc:spChg chg="mod">
          <ac:chgData name="Jorge Eduardo De La Vega Espinosa" userId="57032a9a-c512-4ff8-977d-cbb49d99b151" providerId="ADAL" clId="{D31405EC-B4A3-4DB5-BA67-41B9188792C4}" dt="2024-09-19T19:17:00.543" v="886" actId="113"/>
          <ac:spMkLst>
            <pc:docMk/>
            <pc:sldMk cId="3120006807" sldId="900"/>
            <ac:spMk id="2" creationId="{27321298-84B7-EC13-3DD4-BA4C9BC0F002}"/>
          </ac:spMkLst>
        </pc:spChg>
        <pc:spChg chg="mod topLvl">
          <ac:chgData name="Jorge Eduardo De La Vega Espinosa" userId="57032a9a-c512-4ff8-977d-cbb49d99b151" providerId="ADAL" clId="{D31405EC-B4A3-4DB5-BA67-41B9188792C4}" dt="2024-09-19T19:20:18.161" v="887" actId="1076"/>
          <ac:spMkLst>
            <pc:docMk/>
            <pc:sldMk cId="3120006807" sldId="900"/>
            <ac:spMk id="11" creationId="{6E77A5CB-E61A-2B87-4ED7-F5AB1ABCEF00}"/>
          </ac:spMkLst>
        </pc:spChg>
        <pc:spChg chg="mod topLvl">
          <ac:chgData name="Jorge Eduardo De La Vega Espinosa" userId="57032a9a-c512-4ff8-977d-cbb49d99b151" providerId="ADAL" clId="{D31405EC-B4A3-4DB5-BA67-41B9188792C4}" dt="2024-09-19T19:20:18.161" v="887" actId="1076"/>
          <ac:spMkLst>
            <pc:docMk/>
            <pc:sldMk cId="3120006807" sldId="900"/>
            <ac:spMk id="12" creationId="{5D86C057-080D-37C5-6902-33BABF4154E5}"/>
          </ac:spMkLst>
        </pc:spChg>
        <pc:grpChg chg="del mod">
          <ac:chgData name="Jorge Eduardo De La Vega Espinosa" userId="57032a9a-c512-4ff8-977d-cbb49d99b151" providerId="ADAL" clId="{D31405EC-B4A3-4DB5-BA67-41B9188792C4}" dt="2024-09-19T16:21:46.492" v="133" actId="165"/>
          <ac:grpSpMkLst>
            <pc:docMk/>
            <pc:sldMk cId="3120006807" sldId="900"/>
            <ac:grpSpMk id="10" creationId="{FDAC6D84-0E7D-3F8E-1DE4-EC262D1F6057}"/>
          </ac:grpSpMkLst>
        </pc:grpChg>
        <pc:picChg chg="add mod">
          <ac:chgData name="Jorge Eduardo De La Vega Espinosa" userId="57032a9a-c512-4ff8-977d-cbb49d99b151" providerId="ADAL" clId="{D31405EC-B4A3-4DB5-BA67-41B9188792C4}" dt="2024-09-19T19:20:18.161" v="887" actId="1076"/>
          <ac:picMkLst>
            <pc:docMk/>
            <pc:sldMk cId="3120006807" sldId="900"/>
            <ac:picMk id="4" creationId="{94662BD1-4CD8-17C6-F725-9A2DC08B3900}"/>
          </ac:picMkLst>
        </pc:picChg>
        <pc:picChg chg="add mod">
          <ac:chgData name="Jorge Eduardo De La Vega Espinosa" userId="57032a9a-c512-4ff8-977d-cbb49d99b151" providerId="ADAL" clId="{D31405EC-B4A3-4DB5-BA67-41B9188792C4}" dt="2024-09-19T19:20:18.161" v="887" actId="1076"/>
          <ac:picMkLst>
            <pc:docMk/>
            <pc:sldMk cId="3120006807" sldId="900"/>
            <ac:picMk id="6" creationId="{653D3E71-6FF2-9B62-8628-9AC1C62CF556}"/>
          </ac:picMkLst>
        </pc:picChg>
        <pc:picChg chg="del">
          <ac:chgData name="Jorge Eduardo De La Vega Espinosa" userId="57032a9a-c512-4ff8-977d-cbb49d99b151" providerId="ADAL" clId="{D31405EC-B4A3-4DB5-BA67-41B9188792C4}" dt="2024-09-16T22:49:28.839" v="71" actId="478"/>
          <ac:picMkLst>
            <pc:docMk/>
            <pc:sldMk cId="3120006807" sldId="900"/>
            <ac:picMk id="9" creationId="{89482B58-88AA-64FC-5A3D-B25238495F7B}"/>
          </ac:picMkLst>
        </pc:picChg>
        <pc:picChg chg="del">
          <ac:chgData name="Jorge Eduardo De La Vega Espinosa" userId="57032a9a-c512-4ff8-977d-cbb49d99b151" providerId="ADAL" clId="{D31405EC-B4A3-4DB5-BA67-41B9188792C4}" dt="2024-09-16T22:49:30.276" v="72" actId="478"/>
          <ac:picMkLst>
            <pc:docMk/>
            <pc:sldMk cId="3120006807" sldId="900"/>
            <ac:picMk id="13" creationId="{D173677C-95C6-3610-0C71-386CEDDC88F5}"/>
          </ac:picMkLst>
        </pc:picChg>
        <pc:cxnChg chg="del">
          <ac:chgData name="Jorge Eduardo De La Vega Espinosa" userId="57032a9a-c512-4ff8-977d-cbb49d99b151" providerId="ADAL" clId="{D31405EC-B4A3-4DB5-BA67-41B9188792C4}" dt="2024-09-16T22:49:32.631" v="73" actId="478"/>
          <ac:cxnSpMkLst>
            <pc:docMk/>
            <pc:sldMk cId="3120006807" sldId="900"/>
            <ac:cxnSpMk id="4" creationId="{DA8CC78B-5ED7-82B0-A810-32FF271E443A}"/>
          </ac:cxnSpMkLst>
        </pc:cxnChg>
      </pc:sldChg>
      <pc:sldChg chg="addSp delSp modSp new mod ord modTransition setBg modClrScheme chgLayout">
        <pc:chgData name="Jorge Eduardo De La Vega Espinosa" userId="57032a9a-c512-4ff8-977d-cbb49d99b151" providerId="ADAL" clId="{D31405EC-B4A3-4DB5-BA67-41B9188792C4}" dt="2024-09-19T19:34:43.426" v="1035"/>
        <pc:sldMkLst>
          <pc:docMk/>
          <pc:sldMk cId="935725363" sldId="901"/>
        </pc:sldMkLst>
        <pc:spChg chg="del">
          <ac:chgData name="Jorge Eduardo De La Vega Espinosa" userId="57032a9a-c512-4ff8-977d-cbb49d99b151" providerId="ADAL" clId="{D31405EC-B4A3-4DB5-BA67-41B9188792C4}" dt="2024-09-19T16:48:46.176" v="505" actId="700"/>
          <ac:spMkLst>
            <pc:docMk/>
            <pc:sldMk cId="935725363" sldId="901"/>
            <ac:spMk id="2" creationId="{BBC1B6BC-CCAF-6E2A-6C10-2B59BE9C9175}"/>
          </ac:spMkLst>
        </pc:spChg>
        <pc:spChg chg="del">
          <ac:chgData name="Jorge Eduardo De La Vega Espinosa" userId="57032a9a-c512-4ff8-977d-cbb49d99b151" providerId="ADAL" clId="{D31405EC-B4A3-4DB5-BA67-41B9188792C4}" dt="2024-09-19T16:48:46.176" v="505" actId="700"/>
          <ac:spMkLst>
            <pc:docMk/>
            <pc:sldMk cId="935725363" sldId="901"/>
            <ac:spMk id="3" creationId="{8C59F948-39DE-D717-6306-8DD2814E9375}"/>
          </ac:spMkLst>
        </pc:spChg>
        <pc:spChg chg="add mod">
          <ac:chgData name="Jorge Eduardo De La Vega Espinosa" userId="57032a9a-c512-4ff8-977d-cbb49d99b151" providerId="ADAL" clId="{D31405EC-B4A3-4DB5-BA67-41B9188792C4}" dt="2024-09-19T19:28:19.833" v="1000" actId="122"/>
          <ac:spMkLst>
            <pc:docMk/>
            <pc:sldMk cId="935725363" sldId="901"/>
            <ac:spMk id="4" creationId="{1E37C752-BE87-A74D-50E8-E249B7707791}"/>
          </ac:spMkLst>
        </pc:spChg>
      </pc:sldChg>
      <pc:sldMasterChg chg="addSp delSp modSp mod modSldLayout">
        <pc:chgData name="Jorge Eduardo De La Vega Espinosa" userId="57032a9a-c512-4ff8-977d-cbb49d99b151" providerId="ADAL" clId="{D31405EC-B4A3-4DB5-BA67-41B9188792C4}" dt="2024-09-19T19:32:44.595" v="1018" actId="478"/>
        <pc:sldMasterMkLst>
          <pc:docMk/>
          <pc:sldMasterMk cId="0" sldId="2147483648"/>
        </pc:sldMasterMkLst>
        <pc:picChg chg="add del mod">
          <ac:chgData name="Jorge Eduardo De La Vega Espinosa" userId="57032a9a-c512-4ff8-977d-cbb49d99b151" providerId="ADAL" clId="{D31405EC-B4A3-4DB5-BA67-41B9188792C4}" dt="2024-09-19T19:32:44.595" v="1018" actId="478"/>
          <ac:picMkLst>
            <pc:docMk/>
            <pc:sldMasterMk cId="0" sldId="2147483648"/>
            <ac:picMk id="2" creationId="{CFC893FA-1775-8612-92F2-1850D98705BB}"/>
          </ac:picMkLst>
        </pc:picChg>
        <pc:sldLayoutChg chg="addSp delSp modSp mod">
          <pc:chgData name="Jorge Eduardo De La Vega Espinosa" userId="57032a9a-c512-4ff8-977d-cbb49d99b151" providerId="ADAL" clId="{D31405EC-B4A3-4DB5-BA67-41B9188792C4}" dt="2024-09-19T16:25:04.272" v="151" actId="1076"/>
          <pc:sldLayoutMkLst>
            <pc:docMk/>
            <pc:sldMasterMk cId="0" sldId="2147483648"/>
            <pc:sldLayoutMk cId="1575719151" sldId="2147483748"/>
          </pc:sldLayoutMkLst>
          <pc:picChg chg="del">
            <ac:chgData name="Jorge Eduardo De La Vega Espinosa" userId="57032a9a-c512-4ff8-977d-cbb49d99b151" providerId="ADAL" clId="{D31405EC-B4A3-4DB5-BA67-41B9188792C4}" dt="2024-09-19T16:24:51.121" v="144" actId="478"/>
            <ac:picMkLst>
              <pc:docMk/>
              <pc:sldMasterMk cId="0" sldId="2147483648"/>
              <pc:sldLayoutMk cId="1575719151" sldId="2147483748"/>
              <ac:picMk id="7" creationId="{7B51BFF0-CF90-C203-C6A0-E92DECCBC07E}"/>
            </ac:picMkLst>
          </pc:picChg>
          <pc:picChg chg="add mod">
            <ac:chgData name="Jorge Eduardo De La Vega Espinosa" userId="57032a9a-c512-4ff8-977d-cbb49d99b151" providerId="ADAL" clId="{D31405EC-B4A3-4DB5-BA67-41B9188792C4}" dt="2024-09-19T16:25:04.272" v="151" actId="1076"/>
            <ac:picMkLst>
              <pc:docMk/>
              <pc:sldMasterMk cId="0" sldId="2147483648"/>
              <pc:sldLayoutMk cId="1575719151" sldId="2147483748"/>
              <ac:picMk id="9" creationId="{A4B5ACB1-DE07-0468-D697-76463CE51FAF}"/>
            </ac:picMkLst>
          </pc:picChg>
        </pc:sldLayoutChg>
        <pc:sldLayoutChg chg="addSp delSp modSp mod">
          <pc:chgData name="Jorge Eduardo De La Vega Espinosa" userId="57032a9a-c512-4ff8-977d-cbb49d99b151" providerId="ADAL" clId="{D31405EC-B4A3-4DB5-BA67-41B9188792C4}" dt="2024-09-19T19:32:30.290" v="1016"/>
          <pc:sldLayoutMkLst>
            <pc:docMk/>
            <pc:sldMasterMk cId="0" sldId="2147483648"/>
            <pc:sldLayoutMk cId="1657014552" sldId="2147483749"/>
          </pc:sldLayoutMkLst>
          <pc:spChg chg="mod">
            <ac:chgData name="Jorge Eduardo De La Vega Espinosa" userId="57032a9a-c512-4ff8-977d-cbb49d99b151" providerId="ADAL" clId="{D31405EC-B4A3-4DB5-BA67-41B9188792C4}" dt="2024-09-19T16:55:59.930" v="559" actId="207"/>
            <ac:spMkLst>
              <pc:docMk/>
              <pc:sldMasterMk cId="0" sldId="2147483648"/>
              <pc:sldLayoutMk cId="1657014552" sldId="2147483749"/>
              <ac:spMk id="2" creationId="{00000000-0000-0000-0000-000000000000}"/>
            </ac:spMkLst>
          </pc:spChg>
          <pc:picChg chg="add mod">
            <ac:chgData name="Jorge Eduardo De La Vega Espinosa" userId="57032a9a-c512-4ff8-977d-cbb49d99b151" providerId="ADAL" clId="{D31405EC-B4A3-4DB5-BA67-41B9188792C4}" dt="2024-09-19T19:32:30.290" v="1016"/>
            <ac:picMkLst>
              <pc:docMk/>
              <pc:sldMasterMk cId="0" sldId="2147483648"/>
              <pc:sldLayoutMk cId="1657014552" sldId="2147483749"/>
              <ac:picMk id="7" creationId="{52A76CF8-6E2D-CAB9-0A22-F05C7BC2C4D6}"/>
            </ac:picMkLst>
          </pc:picChg>
          <pc:picChg chg="del">
            <ac:chgData name="Jorge Eduardo De La Vega Espinosa" userId="57032a9a-c512-4ff8-977d-cbb49d99b151" providerId="ADAL" clId="{D31405EC-B4A3-4DB5-BA67-41B9188792C4}" dt="2024-09-19T16:25:08.013" v="152" actId="478"/>
            <ac:picMkLst>
              <pc:docMk/>
              <pc:sldMasterMk cId="0" sldId="2147483648"/>
              <pc:sldLayoutMk cId="1657014552" sldId="2147483749"/>
              <ac:picMk id="7" creationId="{84974408-0E5C-B723-72E9-C431A00CE7DE}"/>
            </ac:picMkLst>
          </pc:picChg>
          <pc:picChg chg="add del mod">
            <ac:chgData name="Jorge Eduardo De La Vega Espinosa" userId="57032a9a-c512-4ff8-977d-cbb49d99b151" providerId="ADAL" clId="{D31405EC-B4A3-4DB5-BA67-41B9188792C4}" dt="2024-09-19T19:32:29.951" v="1015" actId="478"/>
            <ac:picMkLst>
              <pc:docMk/>
              <pc:sldMasterMk cId="0" sldId="2147483648"/>
              <pc:sldLayoutMk cId="1657014552" sldId="2147483749"/>
              <ac:picMk id="8" creationId="{346D8745-628A-B6D2-C495-693DA28374EE}"/>
            </ac:picMkLst>
          </pc:picChg>
        </pc:sldLayoutChg>
        <pc:sldLayoutChg chg="addSp delSp modSp mod">
          <pc:chgData name="Jorge Eduardo De La Vega Espinosa" userId="57032a9a-c512-4ff8-977d-cbb49d99b151" providerId="ADAL" clId="{D31405EC-B4A3-4DB5-BA67-41B9188792C4}" dt="2024-09-19T16:25:19.110" v="156"/>
          <pc:sldLayoutMkLst>
            <pc:docMk/>
            <pc:sldMasterMk cId="0" sldId="2147483648"/>
            <pc:sldLayoutMk cId="1763340851" sldId="2147483750"/>
          </pc:sldLayoutMkLst>
          <pc:picChg chg="del">
            <ac:chgData name="Jorge Eduardo De La Vega Espinosa" userId="57032a9a-c512-4ff8-977d-cbb49d99b151" providerId="ADAL" clId="{D31405EC-B4A3-4DB5-BA67-41B9188792C4}" dt="2024-09-19T16:25:18.715" v="155" actId="478"/>
            <ac:picMkLst>
              <pc:docMk/>
              <pc:sldMasterMk cId="0" sldId="2147483648"/>
              <pc:sldLayoutMk cId="1763340851" sldId="2147483750"/>
              <ac:picMk id="7" creationId="{F628268B-82BF-5E1C-CA26-3F105947B1F4}"/>
            </ac:picMkLst>
          </pc:picChg>
          <pc:picChg chg="add mod">
            <ac:chgData name="Jorge Eduardo De La Vega Espinosa" userId="57032a9a-c512-4ff8-977d-cbb49d99b151" providerId="ADAL" clId="{D31405EC-B4A3-4DB5-BA67-41B9188792C4}" dt="2024-09-19T16:25:19.110" v="156"/>
            <ac:picMkLst>
              <pc:docMk/>
              <pc:sldMasterMk cId="0" sldId="2147483648"/>
              <pc:sldLayoutMk cId="1763340851" sldId="2147483750"/>
              <ac:picMk id="8" creationId="{736C062E-6CC0-DF09-9000-DE7C0CEC07ED}"/>
            </ac:picMkLst>
          </pc:picChg>
        </pc:sldLayoutChg>
        <pc:sldLayoutChg chg="addSp delSp modSp mod">
          <pc:chgData name="Jorge Eduardo De La Vega Espinosa" userId="57032a9a-c512-4ff8-977d-cbb49d99b151" providerId="ADAL" clId="{D31405EC-B4A3-4DB5-BA67-41B9188792C4}" dt="2024-09-19T19:32:25.215" v="1014"/>
          <pc:sldLayoutMkLst>
            <pc:docMk/>
            <pc:sldMasterMk cId="0" sldId="2147483648"/>
            <pc:sldLayoutMk cId="3887708937" sldId="2147483751"/>
          </pc:sldLayoutMkLst>
          <pc:spChg chg="mod">
            <ac:chgData name="Jorge Eduardo De La Vega Espinosa" userId="57032a9a-c512-4ff8-977d-cbb49d99b151" providerId="ADAL" clId="{D31405EC-B4A3-4DB5-BA67-41B9188792C4}" dt="2024-09-19T16:56:08.522" v="560" actId="207"/>
            <ac:spMkLst>
              <pc:docMk/>
              <pc:sldMasterMk cId="0" sldId="2147483648"/>
              <pc:sldLayoutMk cId="3887708937" sldId="2147483751"/>
              <ac:spMk id="2" creationId="{00000000-0000-0000-0000-000000000000}"/>
            </ac:spMkLst>
          </pc:spChg>
          <pc:picChg chg="add del mod">
            <ac:chgData name="Jorge Eduardo De La Vega Espinosa" userId="57032a9a-c512-4ff8-977d-cbb49d99b151" providerId="ADAL" clId="{D31405EC-B4A3-4DB5-BA67-41B9188792C4}" dt="2024-09-19T19:32:24.831" v="1013" actId="478"/>
            <ac:picMkLst>
              <pc:docMk/>
              <pc:sldMasterMk cId="0" sldId="2147483648"/>
              <pc:sldLayoutMk cId="3887708937" sldId="2147483751"/>
              <ac:picMk id="8" creationId="{568AAF03-9BDF-F55E-CED1-99A52342D38B}"/>
            </ac:picMkLst>
          </pc:picChg>
          <pc:picChg chg="add mod">
            <ac:chgData name="Jorge Eduardo De La Vega Espinosa" userId="57032a9a-c512-4ff8-977d-cbb49d99b151" providerId="ADAL" clId="{D31405EC-B4A3-4DB5-BA67-41B9188792C4}" dt="2024-09-19T19:32:25.215" v="1014"/>
            <ac:picMkLst>
              <pc:docMk/>
              <pc:sldMasterMk cId="0" sldId="2147483648"/>
              <pc:sldLayoutMk cId="3887708937" sldId="2147483751"/>
              <ac:picMk id="9" creationId="{95F0AB25-8C13-7BF2-EF95-D1053CC047CD}"/>
            </ac:picMkLst>
          </pc:picChg>
        </pc:sldLayoutChg>
        <pc:sldLayoutChg chg="addSp delSp modSp mod">
          <pc:chgData name="Jorge Eduardo De La Vega Espinosa" userId="57032a9a-c512-4ff8-977d-cbb49d99b151" providerId="ADAL" clId="{D31405EC-B4A3-4DB5-BA67-41B9188792C4}" dt="2024-09-19T19:32:22.128" v="1012"/>
          <pc:sldLayoutMkLst>
            <pc:docMk/>
            <pc:sldMasterMk cId="0" sldId="2147483648"/>
            <pc:sldLayoutMk cId="2015907043" sldId="2147483752"/>
          </pc:sldLayoutMkLst>
          <pc:spChg chg="mod">
            <ac:chgData name="Jorge Eduardo De La Vega Espinosa" userId="57032a9a-c512-4ff8-977d-cbb49d99b151" providerId="ADAL" clId="{D31405EC-B4A3-4DB5-BA67-41B9188792C4}" dt="2024-09-19T16:56:11.730" v="561" actId="207"/>
            <ac:spMkLst>
              <pc:docMk/>
              <pc:sldMasterMk cId="0" sldId="2147483648"/>
              <pc:sldLayoutMk cId="2015907043" sldId="2147483752"/>
              <ac:spMk id="2" creationId="{00000000-0000-0000-0000-000000000000}"/>
            </ac:spMkLst>
          </pc:spChg>
          <pc:picChg chg="add del mod">
            <ac:chgData name="Jorge Eduardo De La Vega Espinosa" userId="57032a9a-c512-4ff8-977d-cbb49d99b151" providerId="ADAL" clId="{D31405EC-B4A3-4DB5-BA67-41B9188792C4}" dt="2024-09-19T19:32:21.711" v="1011" actId="478"/>
            <ac:picMkLst>
              <pc:docMk/>
              <pc:sldMasterMk cId="0" sldId="2147483648"/>
              <pc:sldLayoutMk cId="2015907043" sldId="2147483752"/>
              <ac:picMk id="10" creationId="{649406B3-C9DF-D1A2-98DB-FF4C9D2DCD33}"/>
            </ac:picMkLst>
          </pc:picChg>
          <pc:picChg chg="add mod">
            <ac:chgData name="Jorge Eduardo De La Vega Espinosa" userId="57032a9a-c512-4ff8-977d-cbb49d99b151" providerId="ADAL" clId="{D31405EC-B4A3-4DB5-BA67-41B9188792C4}" dt="2024-09-19T19:32:22.128" v="1012"/>
            <ac:picMkLst>
              <pc:docMk/>
              <pc:sldMasterMk cId="0" sldId="2147483648"/>
              <pc:sldLayoutMk cId="2015907043" sldId="2147483752"/>
              <ac:picMk id="11" creationId="{C78485A5-55F8-6694-7BCE-DE59D557BE0F}"/>
            </ac:picMkLst>
          </pc:picChg>
        </pc:sldLayoutChg>
        <pc:sldLayoutChg chg="addSp delSp modSp mod">
          <pc:chgData name="Jorge Eduardo De La Vega Espinosa" userId="57032a9a-c512-4ff8-977d-cbb49d99b151" providerId="ADAL" clId="{D31405EC-B4A3-4DB5-BA67-41B9188792C4}" dt="2024-09-19T19:32:18.973" v="1010"/>
          <pc:sldLayoutMkLst>
            <pc:docMk/>
            <pc:sldMasterMk cId="0" sldId="2147483648"/>
            <pc:sldLayoutMk cId="2821884520" sldId="2147483753"/>
          </pc:sldLayoutMkLst>
          <pc:spChg chg="mod">
            <ac:chgData name="Jorge Eduardo De La Vega Espinosa" userId="57032a9a-c512-4ff8-977d-cbb49d99b151" providerId="ADAL" clId="{D31405EC-B4A3-4DB5-BA67-41B9188792C4}" dt="2024-09-19T16:56:15.031" v="562" actId="207"/>
            <ac:spMkLst>
              <pc:docMk/>
              <pc:sldMasterMk cId="0" sldId="2147483648"/>
              <pc:sldLayoutMk cId="2821884520" sldId="2147483753"/>
              <ac:spMk id="2" creationId="{00000000-0000-0000-0000-000000000000}"/>
            </ac:spMkLst>
          </pc:spChg>
          <pc:picChg chg="add mod">
            <ac:chgData name="Jorge Eduardo De La Vega Espinosa" userId="57032a9a-c512-4ff8-977d-cbb49d99b151" providerId="ADAL" clId="{D31405EC-B4A3-4DB5-BA67-41B9188792C4}" dt="2024-09-19T19:32:18.973" v="1010"/>
            <ac:picMkLst>
              <pc:docMk/>
              <pc:sldMasterMk cId="0" sldId="2147483648"/>
              <pc:sldLayoutMk cId="2821884520" sldId="2147483753"/>
              <ac:picMk id="6" creationId="{4E18068C-CF31-233B-FD62-16FDDC9EC9FF}"/>
            </ac:picMkLst>
          </pc:picChg>
          <pc:picChg chg="del">
            <ac:chgData name="Jorge Eduardo De La Vega Espinosa" userId="57032a9a-c512-4ff8-977d-cbb49d99b151" providerId="ADAL" clId="{D31405EC-B4A3-4DB5-BA67-41B9188792C4}" dt="2024-09-19T16:25:32.230" v="159" actId="478"/>
            <ac:picMkLst>
              <pc:docMk/>
              <pc:sldMasterMk cId="0" sldId="2147483648"/>
              <pc:sldLayoutMk cId="2821884520" sldId="2147483753"/>
              <ac:picMk id="6" creationId="{BCACF4AF-45D1-2712-B306-B0436FD56BAF}"/>
            </ac:picMkLst>
          </pc:picChg>
          <pc:picChg chg="add del mod">
            <ac:chgData name="Jorge Eduardo De La Vega Espinosa" userId="57032a9a-c512-4ff8-977d-cbb49d99b151" providerId="ADAL" clId="{D31405EC-B4A3-4DB5-BA67-41B9188792C4}" dt="2024-09-19T19:32:18.529" v="1009" actId="478"/>
            <ac:picMkLst>
              <pc:docMk/>
              <pc:sldMasterMk cId="0" sldId="2147483648"/>
              <pc:sldLayoutMk cId="2821884520" sldId="2147483753"/>
              <ac:picMk id="7" creationId="{233251BE-A030-0BC1-9935-2F6861138505}"/>
            </ac:picMkLst>
          </pc:picChg>
        </pc:sldLayoutChg>
        <pc:sldLayoutChg chg="addSp delSp modSp mod">
          <pc:chgData name="Jorge Eduardo De La Vega Espinosa" userId="57032a9a-c512-4ff8-977d-cbb49d99b151" providerId="ADAL" clId="{D31405EC-B4A3-4DB5-BA67-41B9188792C4}" dt="2024-09-19T19:32:10.534" v="1008" actId="478"/>
          <pc:sldLayoutMkLst>
            <pc:docMk/>
            <pc:sldMasterMk cId="0" sldId="2147483648"/>
            <pc:sldLayoutMk cId="1329741251" sldId="2147483754"/>
          </pc:sldLayoutMkLst>
          <pc:picChg chg="add del mod">
            <ac:chgData name="Jorge Eduardo De La Vega Espinosa" userId="57032a9a-c512-4ff8-977d-cbb49d99b151" providerId="ADAL" clId="{D31405EC-B4A3-4DB5-BA67-41B9188792C4}" dt="2024-09-19T19:32:10.534" v="1008" actId="478"/>
            <ac:picMkLst>
              <pc:docMk/>
              <pc:sldMasterMk cId="0" sldId="2147483648"/>
              <pc:sldLayoutMk cId="1329741251" sldId="2147483754"/>
              <ac:picMk id="5" creationId="{09E41169-27F3-D216-A625-E532D3F9CD54}"/>
            </ac:picMkLst>
          </pc:picChg>
          <pc:picChg chg="del">
            <ac:chgData name="Jorge Eduardo De La Vega Espinosa" userId="57032a9a-c512-4ff8-977d-cbb49d99b151" providerId="ADAL" clId="{D31405EC-B4A3-4DB5-BA67-41B9188792C4}" dt="2024-09-19T16:25:41.490" v="162" actId="478"/>
            <ac:picMkLst>
              <pc:docMk/>
              <pc:sldMasterMk cId="0" sldId="2147483648"/>
              <pc:sldLayoutMk cId="1329741251" sldId="2147483754"/>
              <ac:picMk id="5" creationId="{82BEB9F8-73AA-E82F-5ADB-DA56BE97A7DB}"/>
            </ac:picMkLst>
          </pc:picChg>
          <pc:picChg chg="add mod">
            <ac:chgData name="Jorge Eduardo De La Vega Espinosa" userId="57032a9a-c512-4ff8-977d-cbb49d99b151" providerId="ADAL" clId="{D31405EC-B4A3-4DB5-BA67-41B9188792C4}" dt="2024-09-19T19:32:08.185" v="1007" actId="554"/>
            <ac:picMkLst>
              <pc:docMk/>
              <pc:sldMasterMk cId="0" sldId="2147483648"/>
              <pc:sldLayoutMk cId="1329741251" sldId="2147483754"/>
              <ac:picMk id="6" creationId="{F0A4DF3C-4C9A-B2F9-3860-0A39F225BB16}"/>
            </ac:picMkLst>
          </pc:picChg>
        </pc:sldLayoutChg>
        <pc:sldLayoutChg chg="addSp delSp modSp mod">
          <pc:chgData name="Jorge Eduardo De La Vega Espinosa" userId="57032a9a-c512-4ff8-977d-cbb49d99b151" providerId="ADAL" clId="{D31405EC-B4A3-4DB5-BA67-41B9188792C4}" dt="2024-09-19T16:24:30.675" v="142" actId="1076"/>
          <pc:sldLayoutMkLst>
            <pc:docMk/>
            <pc:sldMasterMk cId="0" sldId="2147483648"/>
            <pc:sldLayoutMk cId="2052880270" sldId="2147483759"/>
          </pc:sldLayoutMkLst>
          <pc:picChg chg="add mod">
            <ac:chgData name="Jorge Eduardo De La Vega Espinosa" userId="57032a9a-c512-4ff8-977d-cbb49d99b151" providerId="ADAL" clId="{D31405EC-B4A3-4DB5-BA67-41B9188792C4}" dt="2024-09-19T16:24:30.675" v="142" actId="1076"/>
            <ac:picMkLst>
              <pc:docMk/>
              <pc:sldMasterMk cId="0" sldId="2147483648"/>
              <pc:sldLayoutMk cId="2052880270" sldId="2147483759"/>
              <ac:picMk id="6" creationId="{B51AA337-8902-F13E-236F-C6469A9DD00A}"/>
            </ac:picMkLst>
          </pc:picChg>
          <pc:picChg chg="del">
            <ac:chgData name="Jorge Eduardo De La Vega Espinosa" userId="57032a9a-c512-4ff8-977d-cbb49d99b151" providerId="ADAL" clId="{D31405EC-B4A3-4DB5-BA67-41B9188792C4}" dt="2024-09-19T16:23:59.785" v="137" actId="478"/>
            <ac:picMkLst>
              <pc:docMk/>
              <pc:sldMasterMk cId="0" sldId="2147483648"/>
              <pc:sldLayoutMk cId="2052880270" sldId="2147483759"/>
              <ac:picMk id="7" creationId="{2E71D7B8-DA68-7392-6885-E5064C13BEE9}"/>
            </ac:picMkLst>
          </pc:picChg>
        </pc:sldLayoutChg>
        <pc:sldLayoutChg chg="modSp setBg">
          <pc:chgData name="Jorge Eduardo De La Vega Espinosa" userId="57032a9a-c512-4ff8-977d-cbb49d99b151" providerId="ADAL" clId="{D31405EC-B4A3-4DB5-BA67-41B9188792C4}" dt="2024-09-19T19:31:27.768" v="1004" actId="735"/>
          <pc:sldLayoutMkLst>
            <pc:docMk/>
            <pc:sldMasterMk cId="0" sldId="2147483648"/>
            <pc:sldLayoutMk cId="2426584879" sldId="21474837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AD464-8DE7-42CB-B79F-91850282664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3D2B360D-9566-4BE3-94AE-68C9EC6DF6BB}">
      <dgm:prSet phldrT="[Texto]"/>
      <dgm:spPr/>
      <dgm:t>
        <a:bodyPr/>
        <a:lstStyle/>
        <a:p>
          <a:r>
            <a:rPr lang="es-MX" dirty="0"/>
            <a:t>Hábitos</a:t>
          </a:r>
        </a:p>
      </dgm:t>
    </dgm:pt>
    <dgm:pt modelId="{5E648804-BA7C-4148-96F7-1465D4C4D0BF}" type="parTrans" cxnId="{078FED31-9B35-42F1-9FB9-C292519C3E1F}">
      <dgm:prSet/>
      <dgm:spPr/>
      <dgm:t>
        <a:bodyPr/>
        <a:lstStyle/>
        <a:p>
          <a:endParaRPr lang="es-MX"/>
        </a:p>
      </dgm:t>
    </dgm:pt>
    <dgm:pt modelId="{DB4CC006-CBFB-499D-9291-B42BAF776C9C}" type="sibTrans" cxnId="{078FED31-9B35-42F1-9FB9-C292519C3E1F}">
      <dgm:prSet/>
      <dgm:spPr/>
      <dgm:t>
        <a:bodyPr/>
        <a:lstStyle/>
        <a:p>
          <a:endParaRPr lang="es-MX"/>
        </a:p>
      </dgm:t>
    </dgm:pt>
    <dgm:pt modelId="{8D12EFC0-F412-4D6F-A71E-F99D4387C9AE}">
      <dgm:prSet phldrT="[Texto]"/>
      <dgm:spPr/>
      <dgm:t>
        <a:bodyPr/>
        <a:lstStyle/>
        <a:p>
          <a:r>
            <a:rPr lang="es-MX" dirty="0"/>
            <a:t>Ser</a:t>
          </a:r>
        </a:p>
      </dgm:t>
    </dgm:pt>
    <dgm:pt modelId="{6098AF8B-9639-4900-B387-D22B439231F4}" type="parTrans" cxnId="{D825F733-662B-4A39-A26B-DCEA98916B6F}">
      <dgm:prSet/>
      <dgm:spPr/>
      <dgm:t>
        <a:bodyPr/>
        <a:lstStyle/>
        <a:p>
          <a:endParaRPr lang="es-MX"/>
        </a:p>
      </dgm:t>
    </dgm:pt>
    <dgm:pt modelId="{B1A7D69E-9182-4275-9880-85E88DD43531}" type="sibTrans" cxnId="{D825F733-662B-4A39-A26B-DCEA98916B6F}">
      <dgm:prSet/>
      <dgm:spPr/>
      <dgm:t>
        <a:bodyPr/>
        <a:lstStyle/>
        <a:p>
          <a:endParaRPr lang="es-MX"/>
        </a:p>
      </dgm:t>
    </dgm:pt>
    <dgm:pt modelId="{274D99BF-698D-4D60-9EF5-A4EAC5616637}">
      <dgm:prSet phldrT="[Texto]"/>
      <dgm:spPr/>
      <dgm:t>
        <a:bodyPr/>
        <a:lstStyle/>
        <a:p>
          <a:r>
            <a:rPr lang="es-MX" dirty="0"/>
            <a:t>Sentir</a:t>
          </a:r>
        </a:p>
      </dgm:t>
    </dgm:pt>
    <dgm:pt modelId="{3F142BA5-34F6-49C3-AF89-BBDE6DD2CAE7}" type="parTrans" cxnId="{A76EFE01-5E87-4751-B386-3C7F0C1F12D8}">
      <dgm:prSet/>
      <dgm:spPr/>
      <dgm:t>
        <a:bodyPr/>
        <a:lstStyle/>
        <a:p>
          <a:endParaRPr lang="es-MX"/>
        </a:p>
      </dgm:t>
    </dgm:pt>
    <dgm:pt modelId="{AE75621A-E730-4603-B780-402DD55463E0}" type="sibTrans" cxnId="{A76EFE01-5E87-4751-B386-3C7F0C1F12D8}">
      <dgm:prSet/>
      <dgm:spPr/>
      <dgm:t>
        <a:bodyPr/>
        <a:lstStyle/>
        <a:p>
          <a:endParaRPr lang="es-MX"/>
        </a:p>
      </dgm:t>
    </dgm:pt>
    <dgm:pt modelId="{40FED6B5-7D2E-4559-857F-AE92B9E6489F}">
      <dgm:prSet phldrT="[Texto]"/>
      <dgm:spPr/>
      <dgm:t>
        <a:bodyPr/>
        <a:lstStyle/>
        <a:p>
          <a:r>
            <a:rPr lang="es-MX" dirty="0"/>
            <a:t>Hacer</a:t>
          </a:r>
        </a:p>
      </dgm:t>
    </dgm:pt>
    <dgm:pt modelId="{33A989B3-35BA-4DD9-A452-41A198B49330}" type="parTrans" cxnId="{BFDD03B8-A3B5-4C4B-AF95-4DFCFC806553}">
      <dgm:prSet/>
      <dgm:spPr/>
      <dgm:t>
        <a:bodyPr/>
        <a:lstStyle/>
        <a:p>
          <a:endParaRPr lang="es-MX"/>
        </a:p>
      </dgm:t>
    </dgm:pt>
    <dgm:pt modelId="{5DBE93B6-899E-4572-8609-10F82F661BAA}" type="sibTrans" cxnId="{BFDD03B8-A3B5-4C4B-AF95-4DFCFC806553}">
      <dgm:prSet/>
      <dgm:spPr/>
      <dgm:t>
        <a:bodyPr/>
        <a:lstStyle/>
        <a:p>
          <a:endParaRPr lang="es-MX"/>
        </a:p>
      </dgm:t>
    </dgm:pt>
    <dgm:pt modelId="{A5E4FB9F-7FAC-4904-8982-9D641818429A}">
      <dgm:prSet phldrT="[Texto]"/>
      <dgm:spPr/>
      <dgm:t>
        <a:bodyPr/>
        <a:lstStyle/>
        <a:p>
          <a:r>
            <a:rPr lang="es-MX" dirty="0"/>
            <a:t>Tener</a:t>
          </a:r>
        </a:p>
      </dgm:t>
    </dgm:pt>
    <dgm:pt modelId="{C4427BEF-F4C2-496E-88ED-97B86E53911C}" type="parTrans" cxnId="{ACCDAFB3-3EAC-4CEF-A595-064F8FC14FC3}">
      <dgm:prSet/>
      <dgm:spPr/>
      <dgm:t>
        <a:bodyPr/>
        <a:lstStyle/>
        <a:p>
          <a:endParaRPr lang="es-MX"/>
        </a:p>
      </dgm:t>
    </dgm:pt>
    <dgm:pt modelId="{34AFA718-0F4A-45A0-8B35-8B9400E66BA8}" type="sibTrans" cxnId="{ACCDAFB3-3EAC-4CEF-A595-064F8FC14FC3}">
      <dgm:prSet/>
      <dgm:spPr/>
      <dgm:t>
        <a:bodyPr/>
        <a:lstStyle/>
        <a:p>
          <a:endParaRPr lang="es-MX"/>
        </a:p>
      </dgm:t>
    </dgm:pt>
    <dgm:pt modelId="{E99438AB-2AE7-4ACE-84A2-394E7D2579F2}">
      <dgm:prSet phldrT="[Texto]"/>
      <dgm:spPr/>
      <dgm:t>
        <a:bodyPr/>
        <a:lstStyle/>
        <a:p>
          <a:r>
            <a:rPr lang="es-MX" dirty="0"/>
            <a:t>Dar</a:t>
          </a:r>
        </a:p>
      </dgm:t>
    </dgm:pt>
    <dgm:pt modelId="{5067E49A-3A72-4E91-B4BD-6C965E3B067B}" type="parTrans" cxnId="{0036F4C2-BEB2-49E7-80F2-80DC3E8D5ECD}">
      <dgm:prSet/>
      <dgm:spPr/>
      <dgm:t>
        <a:bodyPr/>
        <a:lstStyle/>
        <a:p>
          <a:endParaRPr lang="es-MX"/>
        </a:p>
      </dgm:t>
    </dgm:pt>
    <dgm:pt modelId="{65218B11-706A-4EA1-843C-E31154BC5C46}" type="sibTrans" cxnId="{0036F4C2-BEB2-49E7-80F2-80DC3E8D5ECD}">
      <dgm:prSet/>
      <dgm:spPr/>
      <dgm:t>
        <a:bodyPr/>
        <a:lstStyle/>
        <a:p>
          <a:endParaRPr lang="es-MX"/>
        </a:p>
      </dgm:t>
    </dgm:pt>
    <dgm:pt modelId="{754B3BD6-2670-4E29-A69E-DD152CED00CD}" type="pres">
      <dgm:prSet presAssocID="{A21AD464-8DE7-42CB-B79F-918502826641}" presName="Name0" presStyleCnt="0">
        <dgm:presLayoutVars>
          <dgm:dir/>
          <dgm:resizeHandles val="exact"/>
        </dgm:presLayoutVars>
      </dgm:prSet>
      <dgm:spPr/>
    </dgm:pt>
    <dgm:pt modelId="{B2330C25-B946-46CF-9EA3-C866DDE2E8FA}" type="pres">
      <dgm:prSet presAssocID="{3D2B360D-9566-4BE3-94AE-68C9EC6DF6BB}" presName="node" presStyleLbl="node1" presStyleIdx="0" presStyleCnt="6">
        <dgm:presLayoutVars>
          <dgm:bulletEnabled val="1"/>
        </dgm:presLayoutVars>
      </dgm:prSet>
      <dgm:spPr/>
    </dgm:pt>
    <dgm:pt modelId="{31C7DDDE-66E5-4CAA-A0E2-F3355E438088}" type="pres">
      <dgm:prSet presAssocID="{DB4CC006-CBFB-499D-9291-B42BAF776C9C}" presName="sibTrans" presStyleLbl="sibTrans2D1" presStyleIdx="0" presStyleCnt="5"/>
      <dgm:spPr/>
    </dgm:pt>
    <dgm:pt modelId="{03F325B2-1BC0-4278-A589-7FAF1EEDAEDA}" type="pres">
      <dgm:prSet presAssocID="{DB4CC006-CBFB-499D-9291-B42BAF776C9C}" presName="connectorText" presStyleLbl="sibTrans2D1" presStyleIdx="0" presStyleCnt="5"/>
      <dgm:spPr/>
    </dgm:pt>
    <dgm:pt modelId="{97400405-0833-4948-9759-EC5D0BE8F137}" type="pres">
      <dgm:prSet presAssocID="{8D12EFC0-F412-4D6F-A71E-F99D4387C9AE}" presName="node" presStyleLbl="node1" presStyleIdx="1" presStyleCnt="6">
        <dgm:presLayoutVars>
          <dgm:bulletEnabled val="1"/>
        </dgm:presLayoutVars>
      </dgm:prSet>
      <dgm:spPr/>
    </dgm:pt>
    <dgm:pt modelId="{E27A9597-F186-488F-868A-C945B8743EFF}" type="pres">
      <dgm:prSet presAssocID="{B1A7D69E-9182-4275-9880-85E88DD43531}" presName="sibTrans" presStyleLbl="sibTrans2D1" presStyleIdx="1" presStyleCnt="5"/>
      <dgm:spPr/>
    </dgm:pt>
    <dgm:pt modelId="{E8381666-B55C-41CE-A4D5-ECA47296BE7D}" type="pres">
      <dgm:prSet presAssocID="{B1A7D69E-9182-4275-9880-85E88DD43531}" presName="connectorText" presStyleLbl="sibTrans2D1" presStyleIdx="1" presStyleCnt="5"/>
      <dgm:spPr/>
    </dgm:pt>
    <dgm:pt modelId="{C86EEB02-8FE3-40C2-A9F7-C2584E766730}" type="pres">
      <dgm:prSet presAssocID="{274D99BF-698D-4D60-9EF5-A4EAC5616637}" presName="node" presStyleLbl="node1" presStyleIdx="2" presStyleCnt="6">
        <dgm:presLayoutVars>
          <dgm:bulletEnabled val="1"/>
        </dgm:presLayoutVars>
      </dgm:prSet>
      <dgm:spPr/>
    </dgm:pt>
    <dgm:pt modelId="{336D8C68-F23A-4F4F-B979-82BAB8EB3466}" type="pres">
      <dgm:prSet presAssocID="{AE75621A-E730-4603-B780-402DD55463E0}" presName="sibTrans" presStyleLbl="sibTrans2D1" presStyleIdx="2" presStyleCnt="5"/>
      <dgm:spPr/>
    </dgm:pt>
    <dgm:pt modelId="{DB4920F2-8D2A-440F-AF4A-AFEB88E9C72F}" type="pres">
      <dgm:prSet presAssocID="{AE75621A-E730-4603-B780-402DD55463E0}" presName="connectorText" presStyleLbl="sibTrans2D1" presStyleIdx="2" presStyleCnt="5"/>
      <dgm:spPr/>
    </dgm:pt>
    <dgm:pt modelId="{F58A75E3-6480-49DD-8166-A4E85FB6D940}" type="pres">
      <dgm:prSet presAssocID="{40FED6B5-7D2E-4559-857F-AE92B9E6489F}" presName="node" presStyleLbl="node1" presStyleIdx="3" presStyleCnt="6">
        <dgm:presLayoutVars>
          <dgm:bulletEnabled val="1"/>
        </dgm:presLayoutVars>
      </dgm:prSet>
      <dgm:spPr/>
    </dgm:pt>
    <dgm:pt modelId="{4E616BF9-ECAD-430C-92EF-F238AEFAA3AD}" type="pres">
      <dgm:prSet presAssocID="{5DBE93B6-899E-4572-8609-10F82F661BAA}" presName="sibTrans" presStyleLbl="sibTrans2D1" presStyleIdx="3" presStyleCnt="5"/>
      <dgm:spPr/>
    </dgm:pt>
    <dgm:pt modelId="{AD9457AB-3F8C-4AC1-86F5-9C4AFEA6C4DC}" type="pres">
      <dgm:prSet presAssocID="{5DBE93B6-899E-4572-8609-10F82F661BAA}" presName="connectorText" presStyleLbl="sibTrans2D1" presStyleIdx="3" presStyleCnt="5"/>
      <dgm:spPr/>
    </dgm:pt>
    <dgm:pt modelId="{4A052148-2A2A-4C13-9C40-462551EC299B}" type="pres">
      <dgm:prSet presAssocID="{A5E4FB9F-7FAC-4904-8982-9D641818429A}" presName="node" presStyleLbl="node1" presStyleIdx="4" presStyleCnt="6">
        <dgm:presLayoutVars>
          <dgm:bulletEnabled val="1"/>
        </dgm:presLayoutVars>
      </dgm:prSet>
      <dgm:spPr/>
    </dgm:pt>
    <dgm:pt modelId="{9F74B9F0-34BF-4760-9843-9617C5346635}" type="pres">
      <dgm:prSet presAssocID="{34AFA718-0F4A-45A0-8B35-8B9400E66BA8}" presName="sibTrans" presStyleLbl="sibTrans2D1" presStyleIdx="4" presStyleCnt="5"/>
      <dgm:spPr/>
    </dgm:pt>
    <dgm:pt modelId="{E150E805-68B7-44A6-BF6B-110CACF8B38E}" type="pres">
      <dgm:prSet presAssocID="{34AFA718-0F4A-45A0-8B35-8B9400E66BA8}" presName="connectorText" presStyleLbl="sibTrans2D1" presStyleIdx="4" presStyleCnt="5"/>
      <dgm:spPr/>
    </dgm:pt>
    <dgm:pt modelId="{9A846F6F-E53E-4749-9B45-09C6463E528F}" type="pres">
      <dgm:prSet presAssocID="{E99438AB-2AE7-4ACE-84A2-394E7D2579F2}" presName="node" presStyleLbl="node1" presStyleIdx="5" presStyleCnt="6">
        <dgm:presLayoutVars>
          <dgm:bulletEnabled val="1"/>
        </dgm:presLayoutVars>
      </dgm:prSet>
      <dgm:spPr/>
    </dgm:pt>
  </dgm:ptLst>
  <dgm:cxnLst>
    <dgm:cxn modelId="{A76EFE01-5E87-4751-B386-3C7F0C1F12D8}" srcId="{A21AD464-8DE7-42CB-B79F-918502826641}" destId="{274D99BF-698D-4D60-9EF5-A4EAC5616637}" srcOrd="2" destOrd="0" parTransId="{3F142BA5-34F6-49C3-AF89-BBDE6DD2CAE7}" sibTransId="{AE75621A-E730-4603-B780-402DD55463E0}"/>
    <dgm:cxn modelId="{8F2B7828-F5AD-498D-BB8D-2AC61CA53A0C}" type="presOf" srcId="{3D2B360D-9566-4BE3-94AE-68C9EC6DF6BB}" destId="{B2330C25-B946-46CF-9EA3-C866DDE2E8FA}" srcOrd="0" destOrd="0" presId="urn:microsoft.com/office/officeart/2005/8/layout/process1"/>
    <dgm:cxn modelId="{078FED31-9B35-42F1-9FB9-C292519C3E1F}" srcId="{A21AD464-8DE7-42CB-B79F-918502826641}" destId="{3D2B360D-9566-4BE3-94AE-68C9EC6DF6BB}" srcOrd="0" destOrd="0" parTransId="{5E648804-BA7C-4148-96F7-1465D4C4D0BF}" sibTransId="{DB4CC006-CBFB-499D-9291-B42BAF776C9C}"/>
    <dgm:cxn modelId="{D825F733-662B-4A39-A26B-DCEA98916B6F}" srcId="{A21AD464-8DE7-42CB-B79F-918502826641}" destId="{8D12EFC0-F412-4D6F-A71E-F99D4387C9AE}" srcOrd="1" destOrd="0" parTransId="{6098AF8B-9639-4900-B387-D22B439231F4}" sibTransId="{B1A7D69E-9182-4275-9880-85E88DD43531}"/>
    <dgm:cxn modelId="{3B93D638-82DE-42D2-9CBC-8B336EBF2F96}" type="presOf" srcId="{8D12EFC0-F412-4D6F-A71E-F99D4387C9AE}" destId="{97400405-0833-4948-9759-EC5D0BE8F137}" srcOrd="0" destOrd="0" presId="urn:microsoft.com/office/officeart/2005/8/layout/process1"/>
    <dgm:cxn modelId="{A57B0739-A98C-40DB-BF16-B162E087B32F}" type="presOf" srcId="{5DBE93B6-899E-4572-8609-10F82F661BAA}" destId="{4E616BF9-ECAD-430C-92EF-F238AEFAA3AD}" srcOrd="0" destOrd="0" presId="urn:microsoft.com/office/officeart/2005/8/layout/process1"/>
    <dgm:cxn modelId="{DE09A73D-C5CB-43F6-BB03-2550F1A7EC2D}" type="presOf" srcId="{E99438AB-2AE7-4ACE-84A2-394E7D2579F2}" destId="{9A846F6F-E53E-4749-9B45-09C6463E528F}" srcOrd="0" destOrd="0" presId="urn:microsoft.com/office/officeart/2005/8/layout/process1"/>
    <dgm:cxn modelId="{0AB37641-77B6-4C18-BF6B-0339E99FA67A}" type="presOf" srcId="{34AFA718-0F4A-45A0-8B35-8B9400E66BA8}" destId="{9F74B9F0-34BF-4760-9843-9617C5346635}" srcOrd="0" destOrd="0" presId="urn:microsoft.com/office/officeart/2005/8/layout/process1"/>
    <dgm:cxn modelId="{42266F42-F7F4-4691-A959-56EB7C562C4A}" type="presOf" srcId="{DB4CC006-CBFB-499D-9291-B42BAF776C9C}" destId="{31C7DDDE-66E5-4CAA-A0E2-F3355E438088}" srcOrd="0" destOrd="0" presId="urn:microsoft.com/office/officeart/2005/8/layout/process1"/>
    <dgm:cxn modelId="{1C33FB71-6036-4F0A-80E6-D77779C3192C}" type="presOf" srcId="{AE75621A-E730-4603-B780-402DD55463E0}" destId="{336D8C68-F23A-4F4F-B979-82BAB8EB3466}" srcOrd="0" destOrd="0" presId="urn:microsoft.com/office/officeart/2005/8/layout/process1"/>
    <dgm:cxn modelId="{7B802473-04A9-431A-8DEA-AAE96C66B85A}" type="presOf" srcId="{274D99BF-698D-4D60-9EF5-A4EAC5616637}" destId="{C86EEB02-8FE3-40C2-A9F7-C2584E766730}" srcOrd="0" destOrd="0" presId="urn:microsoft.com/office/officeart/2005/8/layout/process1"/>
    <dgm:cxn modelId="{4EF1BB73-E5DD-4EC2-82E7-5B012AFE08C5}" type="presOf" srcId="{B1A7D69E-9182-4275-9880-85E88DD43531}" destId="{E27A9597-F186-488F-868A-C945B8743EFF}" srcOrd="0" destOrd="0" presId="urn:microsoft.com/office/officeart/2005/8/layout/process1"/>
    <dgm:cxn modelId="{7160487B-7DE5-47CA-A38A-9441023DBB54}" type="presOf" srcId="{AE75621A-E730-4603-B780-402DD55463E0}" destId="{DB4920F2-8D2A-440F-AF4A-AFEB88E9C72F}" srcOrd="1" destOrd="0" presId="urn:microsoft.com/office/officeart/2005/8/layout/process1"/>
    <dgm:cxn modelId="{AA8F4182-6FE3-40FE-A158-51947E0C036F}" type="presOf" srcId="{40FED6B5-7D2E-4559-857F-AE92B9E6489F}" destId="{F58A75E3-6480-49DD-8166-A4E85FB6D940}" srcOrd="0" destOrd="0" presId="urn:microsoft.com/office/officeart/2005/8/layout/process1"/>
    <dgm:cxn modelId="{1B55CA91-62F8-4C0E-89FE-C5DA7B1D1D2F}" type="presOf" srcId="{A21AD464-8DE7-42CB-B79F-918502826641}" destId="{754B3BD6-2670-4E29-A69E-DD152CED00CD}" srcOrd="0" destOrd="0" presId="urn:microsoft.com/office/officeart/2005/8/layout/process1"/>
    <dgm:cxn modelId="{3A932592-37FA-4388-8E56-0AF4E269E1F0}" type="presOf" srcId="{34AFA718-0F4A-45A0-8B35-8B9400E66BA8}" destId="{E150E805-68B7-44A6-BF6B-110CACF8B38E}" srcOrd="1" destOrd="0" presId="urn:microsoft.com/office/officeart/2005/8/layout/process1"/>
    <dgm:cxn modelId="{B1CD4E95-EDB9-4C9C-862A-713B37214CB1}" type="presOf" srcId="{A5E4FB9F-7FAC-4904-8982-9D641818429A}" destId="{4A052148-2A2A-4C13-9C40-462551EC299B}" srcOrd="0" destOrd="0" presId="urn:microsoft.com/office/officeart/2005/8/layout/process1"/>
    <dgm:cxn modelId="{EB254997-A71C-448E-8295-5C1F44C156BA}" type="presOf" srcId="{DB4CC006-CBFB-499D-9291-B42BAF776C9C}" destId="{03F325B2-1BC0-4278-A589-7FAF1EEDAEDA}" srcOrd="1" destOrd="0" presId="urn:microsoft.com/office/officeart/2005/8/layout/process1"/>
    <dgm:cxn modelId="{C258CF9F-FF73-4EBD-85F6-B89EC657664D}" type="presOf" srcId="{B1A7D69E-9182-4275-9880-85E88DD43531}" destId="{E8381666-B55C-41CE-A4D5-ECA47296BE7D}" srcOrd="1" destOrd="0" presId="urn:microsoft.com/office/officeart/2005/8/layout/process1"/>
    <dgm:cxn modelId="{ACCDAFB3-3EAC-4CEF-A595-064F8FC14FC3}" srcId="{A21AD464-8DE7-42CB-B79F-918502826641}" destId="{A5E4FB9F-7FAC-4904-8982-9D641818429A}" srcOrd="4" destOrd="0" parTransId="{C4427BEF-F4C2-496E-88ED-97B86E53911C}" sibTransId="{34AFA718-0F4A-45A0-8B35-8B9400E66BA8}"/>
    <dgm:cxn modelId="{BFDD03B8-A3B5-4C4B-AF95-4DFCFC806553}" srcId="{A21AD464-8DE7-42CB-B79F-918502826641}" destId="{40FED6B5-7D2E-4559-857F-AE92B9E6489F}" srcOrd="3" destOrd="0" parTransId="{33A989B3-35BA-4DD9-A452-41A198B49330}" sibTransId="{5DBE93B6-899E-4572-8609-10F82F661BAA}"/>
    <dgm:cxn modelId="{0036F4C2-BEB2-49E7-80F2-80DC3E8D5ECD}" srcId="{A21AD464-8DE7-42CB-B79F-918502826641}" destId="{E99438AB-2AE7-4ACE-84A2-394E7D2579F2}" srcOrd="5" destOrd="0" parTransId="{5067E49A-3A72-4E91-B4BD-6C965E3B067B}" sibTransId="{65218B11-706A-4EA1-843C-E31154BC5C46}"/>
    <dgm:cxn modelId="{FC9B6DF9-82F2-4FC3-A1F3-DCB2CDFF0E56}" type="presOf" srcId="{5DBE93B6-899E-4572-8609-10F82F661BAA}" destId="{AD9457AB-3F8C-4AC1-86F5-9C4AFEA6C4DC}" srcOrd="1" destOrd="0" presId="urn:microsoft.com/office/officeart/2005/8/layout/process1"/>
    <dgm:cxn modelId="{CDA78352-E390-4BFE-A17C-721E4C75CCB9}" type="presParOf" srcId="{754B3BD6-2670-4E29-A69E-DD152CED00CD}" destId="{B2330C25-B946-46CF-9EA3-C866DDE2E8FA}" srcOrd="0" destOrd="0" presId="urn:microsoft.com/office/officeart/2005/8/layout/process1"/>
    <dgm:cxn modelId="{9A6B5BC9-2C56-4F21-A892-0CD0F733BBA0}" type="presParOf" srcId="{754B3BD6-2670-4E29-A69E-DD152CED00CD}" destId="{31C7DDDE-66E5-4CAA-A0E2-F3355E438088}" srcOrd="1" destOrd="0" presId="urn:microsoft.com/office/officeart/2005/8/layout/process1"/>
    <dgm:cxn modelId="{206C0CB2-215B-414C-8123-5D1FDA6FC991}" type="presParOf" srcId="{31C7DDDE-66E5-4CAA-A0E2-F3355E438088}" destId="{03F325B2-1BC0-4278-A589-7FAF1EEDAEDA}" srcOrd="0" destOrd="0" presId="urn:microsoft.com/office/officeart/2005/8/layout/process1"/>
    <dgm:cxn modelId="{9713B7EE-53B1-4424-B043-BC7C8DBB2B05}" type="presParOf" srcId="{754B3BD6-2670-4E29-A69E-DD152CED00CD}" destId="{97400405-0833-4948-9759-EC5D0BE8F137}" srcOrd="2" destOrd="0" presId="urn:microsoft.com/office/officeart/2005/8/layout/process1"/>
    <dgm:cxn modelId="{6D832002-743A-4139-AC76-7BF008276B84}" type="presParOf" srcId="{754B3BD6-2670-4E29-A69E-DD152CED00CD}" destId="{E27A9597-F186-488F-868A-C945B8743EFF}" srcOrd="3" destOrd="0" presId="urn:microsoft.com/office/officeart/2005/8/layout/process1"/>
    <dgm:cxn modelId="{5BC86F64-AD08-406F-94ED-06784302B994}" type="presParOf" srcId="{E27A9597-F186-488F-868A-C945B8743EFF}" destId="{E8381666-B55C-41CE-A4D5-ECA47296BE7D}" srcOrd="0" destOrd="0" presId="urn:microsoft.com/office/officeart/2005/8/layout/process1"/>
    <dgm:cxn modelId="{D25C5FB7-88B1-4985-A809-C7C4C158B47D}" type="presParOf" srcId="{754B3BD6-2670-4E29-A69E-DD152CED00CD}" destId="{C86EEB02-8FE3-40C2-A9F7-C2584E766730}" srcOrd="4" destOrd="0" presId="urn:microsoft.com/office/officeart/2005/8/layout/process1"/>
    <dgm:cxn modelId="{7BCBA021-4FD2-4C8B-ADCD-14B8851A18A2}" type="presParOf" srcId="{754B3BD6-2670-4E29-A69E-DD152CED00CD}" destId="{336D8C68-F23A-4F4F-B979-82BAB8EB3466}" srcOrd="5" destOrd="0" presId="urn:microsoft.com/office/officeart/2005/8/layout/process1"/>
    <dgm:cxn modelId="{381E2306-BEB1-4E9B-B4E5-B98CF4091358}" type="presParOf" srcId="{336D8C68-F23A-4F4F-B979-82BAB8EB3466}" destId="{DB4920F2-8D2A-440F-AF4A-AFEB88E9C72F}" srcOrd="0" destOrd="0" presId="urn:microsoft.com/office/officeart/2005/8/layout/process1"/>
    <dgm:cxn modelId="{28244EDD-CC3B-439F-831B-1ACC5B8E9595}" type="presParOf" srcId="{754B3BD6-2670-4E29-A69E-DD152CED00CD}" destId="{F58A75E3-6480-49DD-8166-A4E85FB6D940}" srcOrd="6" destOrd="0" presId="urn:microsoft.com/office/officeart/2005/8/layout/process1"/>
    <dgm:cxn modelId="{0676AACC-AE66-4181-BBCA-3E70949547BD}" type="presParOf" srcId="{754B3BD6-2670-4E29-A69E-DD152CED00CD}" destId="{4E616BF9-ECAD-430C-92EF-F238AEFAA3AD}" srcOrd="7" destOrd="0" presId="urn:microsoft.com/office/officeart/2005/8/layout/process1"/>
    <dgm:cxn modelId="{D3023CD8-156A-4B05-BA4B-83E84CD397B9}" type="presParOf" srcId="{4E616BF9-ECAD-430C-92EF-F238AEFAA3AD}" destId="{AD9457AB-3F8C-4AC1-86F5-9C4AFEA6C4DC}" srcOrd="0" destOrd="0" presId="urn:microsoft.com/office/officeart/2005/8/layout/process1"/>
    <dgm:cxn modelId="{46A08DAC-9880-4D62-933B-9FBA3EDE3D2E}" type="presParOf" srcId="{754B3BD6-2670-4E29-A69E-DD152CED00CD}" destId="{4A052148-2A2A-4C13-9C40-462551EC299B}" srcOrd="8" destOrd="0" presId="urn:microsoft.com/office/officeart/2005/8/layout/process1"/>
    <dgm:cxn modelId="{C76C6F5B-643B-470A-8616-883A868D36B7}" type="presParOf" srcId="{754B3BD6-2670-4E29-A69E-DD152CED00CD}" destId="{9F74B9F0-34BF-4760-9843-9617C5346635}" srcOrd="9" destOrd="0" presId="urn:microsoft.com/office/officeart/2005/8/layout/process1"/>
    <dgm:cxn modelId="{D85434D9-9D12-4A76-BB49-6F19B9B2D491}" type="presParOf" srcId="{9F74B9F0-34BF-4760-9843-9617C5346635}" destId="{E150E805-68B7-44A6-BF6B-110CACF8B38E}" srcOrd="0" destOrd="0" presId="urn:microsoft.com/office/officeart/2005/8/layout/process1"/>
    <dgm:cxn modelId="{8489D501-B3D0-4127-AB1C-E90D61191713}" type="presParOf" srcId="{754B3BD6-2670-4E29-A69E-DD152CED00CD}" destId="{9A846F6F-E53E-4749-9B45-09C6463E528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30C25-B946-46CF-9EA3-C866DDE2E8FA}">
      <dsp:nvSpPr>
        <dsp:cNvPr id="0" name=""/>
        <dsp:cNvSpPr/>
      </dsp:nvSpPr>
      <dsp:spPr>
        <a:xfrm>
          <a:off x="0" y="1980247"/>
          <a:ext cx="1400175" cy="840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Hábitos</a:t>
          </a:r>
        </a:p>
      </dsp:txBody>
      <dsp:txXfrm>
        <a:off x="24606" y="2004853"/>
        <a:ext cx="1350963" cy="790893"/>
      </dsp:txXfrm>
    </dsp:sp>
    <dsp:sp modelId="{31C7DDDE-66E5-4CAA-A0E2-F3355E438088}">
      <dsp:nvSpPr>
        <dsp:cNvPr id="0" name=""/>
        <dsp:cNvSpPr/>
      </dsp:nvSpPr>
      <dsp:spPr>
        <a:xfrm>
          <a:off x="1540192" y="2226678"/>
          <a:ext cx="296837" cy="347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1540192" y="2296127"/>
        <a:ext cx="207786" cy="208345"/>
      </dsp:txXfrm>
    </dsp:sp>
    <dsp:sp modelId="{97400405-0833-4948-9759-EC5D0BE8F137}">
      <dsp:nvSpPr>
        <dsp:cNvPr id="0" name=""/>
        <dsp:cNvSpPr/>
      </dsp:nvSpPr>
      <dsp:spPr>
        <a:xfrm>
          <a:off x="1960244" y="1980247"/>
          <a:ext cx="1400175" cy="840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Ser</a:t>
          </a:r>
        </a:p>
      </dsp:txBody>
      <dsp:txXfrm>
        <a:off x="1984850" y="2004853"/>
        <a:ext cx="1350963" cy="790893"/>
      </dsp:txXfrm>
    </dsp:sp>
    <dsp:sp modelId="{E27A9597-F186-488F-868A-C945B8743EFF}">
      <dsp:nvSpPr>
        <dsp:cNvPr id="0" name=""/>
        <dsp:cNvSpPr/>
      </dsp:nvSpPr>
      <dsp:spPr>
        <a:xfrm>
          <a:off x="3500437" y="2226678"/>
          <a:ext cx="296837" cy="347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3500437" y="2296127"/>
        <a:ext cx="207786" cy="208345"/>
      </dsp:txXfrm>
    </dsp:sp>
    <dsp:sp modelId="{C86EEB02-8FE3-40C2-A9F7-C2584E766730}">
      <dsp:nvSpPr>
        <dsp:cNvPr id="0" name=""/>
        <dsp:cNvSpPr/>
      </dsp:nvSpPr>
      <dsp:spPr>
        <a:xfrm>
          <a:off x="3920489" y="1980247"/>
          <a:ext cx="1400175" cy="840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Sentir</a:t>
          </a:r>
        </a:p>
      </dsp:txBody>
      <dsp:txXfrm>
        <a:off x="3945095" y="2004853"/>
        <a:ext cx="1350963" cy="790893"/>
      </dsp:txXfrm>
    </dsp:sp>
    <dsp:sp modelId="{336D8C68-F23A-4F4F-B979-82BAB8EB3466}">
      <dsp:nvSpPr>
        <dsp:cNvPr id="0" name=""/>
        <dsp:cNvSpPr/>
      </dsp:nvSpPr>
      <dsp:spPr>
        <a:xfrm>
          <a:off x="5460682" y="2226678"/>
          <a:ext cx="296837" cy="347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5460682" y="2296127"/>
        <a:ext cx="207786" cy="208345"/>
      </dsp:txXfrm>
    </dsp:sp>
    <dsp:sp modelId="{F58A75E3-6480-49DD-8166-A4E85FB6D940}">
      <dsp:nvSpPr>
        <dsp:cNvPr id="0" name=""/>
        <dsp:cNvSpPr/>
      </dsp:nvSpPr>
      <dsp:spPr>
        <a:xfrm>
          <a:off x="5880735" y="1980247"/>
          <a:ext cx="1400175" cy="840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Hacer</a:t>
          </a:r>
        </a:p>
      </dsp:txBody>
      <dsp:txXfrm>
        <a:off x="5905341" y="2004853"/>
        <a:ext cx="1350963" cy="790893"/>
      </dsp:txXfrm>
    </dsp:sp>
    <dsp:sp modelId="{4E616BF9-ECAD-430C-92EF-F238AEFAA3AD}">
      <dsp:nvSpPr>
        <dsp:cNvPr id="0" name=""/>
        <dsp:cNvSpPr/>
      </dsp:nvSpPr>
      <dsp:spPr>
        <a:xfrm>
          <a:off x="7420927" y="2226678"/>
          <a:ext cx="296837" cy="347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7420927" y="2296127"/>
        <a:ext cx="207786" cy="208345"/>
      </dsp:txXfrm>
    </dsp:sp>
    <dsp:sp modelId="{4A052148-2A2A-4C13-9C40-462551EC299B}">
      <dsp:nvSpPr>
        <dsp:cNvPr id="0" name=""/>
        <dsp:cNvSpPr/>
      </dsp:nvSpPr>
      <dsp:spPr>
        <a:xfrm>
          <a:off x="7840980" y="1980247"/>
          <a:ext cx="1400175" cy="840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Tener</a:t>
          </a:r>
        </a:p>
      </dsp:txBody>
      <dsp:txXfrm>
        <a:off x="7865586" y="2004853"/>
        <a:ext cx="1350963" cy="790893"/>
      </dsp:txXfrm>
    </dsp:sp>
    <dsp:sp modelId="{9F74B9F0-34BF-4760-9843-9617C5346635}">
      <dsp:nvSpPr>
        <dsp:cNvPr id="0" name=""/>
        <dsp:cNvSpPr/>
      </dsp:nvSpPr>
      <dsp:spPr>
        <a:xfrm>
          <a:off x="9381172" y="2226678"/>
          <a:ext cx="296837" cy="3472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9381172" y="2296127"/>
        <a:ext cx="207786" cy="208345"/>
      </dsp:txXfrm>
    </dsp:sp>
    <dsp:sp modelId="{9A846F6F-E53E-4749-9B45-09C6463E528F}">
      <dsp:nvSpPr>
        <dsp:cNvPr id="0" name=""/>
        <dsp:cNvSpPr/>
      </dsp:nvSpPr>
      <dsp:spPr>
        <a:xfrm>
          <a:off x="9801225" y="1980247"/>
          <a:ext cx="1400175" cy="840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Dar</a:t>
          </a:r>
        </a:p>
      </dsp:txBody>
      <dsp:txXfrm>
        <a:off x="9825831" y="2004853"/>
        <a:ext cx="1350963" cy="790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0CC629-FCB7-78C5-A7C5-EFEF5799F2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8A236-60B4-3CDF-7CFA-B09C11F882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1E2718-D323-4685-B191-3624C1BBD6AE}" type="datetimeFigureOut">
              <a:rPr lang="es-MX"/>
              <a:pPr>
                <a:defRPr/>
              </a:pPr>
              <a:t>11/10/2024</a:t>
            </a:fld>
            <a:endParaRPr lang="es-MX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7CD6EE-6A3F-BBE3-F1BD-E2F5B55F70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403F73-E6E7-E225-117B-AFD2382F4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MX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7D422-8F1A-ABF6-F247-2F2DC38720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6E070-E5BD-79E2-0CD0-F7D3E9CB8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65CAFF-729C-4AF1-AE4E-96EBDF6BD75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634E-4A1D-4ACC-80DA-DCF99F95028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5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1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37746-0DD6-E534-9FB5-BCA03F45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8377-6CD8-4A7A-BBB5-06F731A9ABD6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78112-AB8F-8C0B-F4A2-129A0F7D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7F32-8B39-3A20-4951-8EF45D94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DF46-2B79-4A6F-A605-2321C3CD3C1C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A4B5ACB1-DE07-0468-D697-76463CE5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93" y="481012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1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9E27D8-ED0B-6ECC-0E80-C34358CA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7F62-EFFA-454A-AC67-7DBF1BB0AF41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3BBA0C-0A70-24E5-675A-AA30A868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06A8F8-0832-FBA0-E961-70C0D212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6E63-A42C-408D-AAD3-FE717C76D81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1936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461E8-321E-E515-2989-B408803E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78BA-BA16-4097-9227-D797BFE6483D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FE1CFA-ABF1-6B27-E895-C85BFDBB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25BE9B-63D0-511C-CE18-2416AE8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0B71-348F-46C3-980D-84D2D82BBA5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69781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6D6E8-FA0D-58AD-2D8E-88026D90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8A39-C66B-4D7E-8E2F-7C863F14F917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EBED3-0C37-AD31-A2EA-BD006CFB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2ECAE-47FC-1E28-6E9C-043A1681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4E56-A601-4935-A9CC-3F149BC7710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54875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AFCBE-1335-F15E-7CA6-D6BCB4F0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6CC2-D527-4997-A082-35C702B7F48B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BC66A-F152-2A8E-1F0C-B243AB0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B3FA-7F83-2962-3B90-9A27427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E6DD-82D6-4141-BABB-6F3791BE48DB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56894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3B4EB-D04E-1D38-CCB1-ACAE0BC8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E237-32C1-4EA9-B541-74DF0DC829C6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88C89-7D5C-7CEA-51CE-E457286C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EF84-CFB0-49B5-8AA3-AB7EE9EE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3503-4F19-4B46-AE4E-C83B6A4FA25B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52A76CF8-6E2D-CAB9-0A22-F05C7BC2C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67400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70B1-9CAB-3B6F-BFFD-16876D17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79593-C33C-4679-9E85-4663E3017A65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FFA66-844C-8FB0-8F51-99BF79B1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EB40A-2BA9-8363-E479-0D443B7D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FEBB-1635-4F48-AE07-EEBFB78359A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736C062E-6CC0-DF09-9000-DE7C0CEC0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93" y="481012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4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AC0BC6-4D7D-6963-D684-31F60D04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FFC9-4A91-499B-B805-4DCF7BACF346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9977EE-2087-31FD-276D-2D21FD66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D50A36-A135-3DCB-50A9-43FA6DA9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73F1-CBB2-496E-9467-593039D20B4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95F0AB25-8C13-7BF2-EF95-D1053CC04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67400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0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9DFDEB-EB95-F5F2-CC2E-CE86A919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9959-D8C7-4692-9D10-BF0F78844E6A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0A9F59-0331-9264-DD7D-C3CF5B11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EFA27-FF8A-CEC7-6979-8B373FC5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0FA0-15E9-423C-93E8-117BA0CF0AA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C78485A5-55F8-6694-7BCE-DE59D557B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67400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BB5E2C-1A94-CA53-E94D-3D5E0212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4846-A41F-47D0-9F8A-35B6A6519BA3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D231EC-A28F-FB77-CC18-0B565600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B3EE50-CA3F-4210-39F7-645CE925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6A20-280A-4349-80BE-906C8D6311A6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E18068C-CF31-233B-FD62-16FDDC9EC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67400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8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D19A37-B300-826A-27A0-6A5A2DE7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A516-9C56-4915-B09D-50FA11F560F6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061460-4F80-A6AC-3FA6-69DE4F7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16A67E-56F9-1671-3938-7B5C3726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AC9C-1E74-41E1-BB94-D7A52F621EC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0A4DF3C-4C9A-B2F9-3860-0A39F225B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67400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D19A37-B300-826A-27A0-6A5A2DE7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A516-9C56-4915-B09D-50FA11F560F6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061460-4F80-A6AC-3FA6-69DE4F7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16A67E-56F9-1671-3938-7B5C3726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AC9C-1E74-41E1-BB94-D7A52F621EC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51AA337-8902-F13E-236F-C6469A9DD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67400"/>
            <a:ext cx="709612" cy="7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8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D19A37-B300-826A-27A0-6A5A2DE7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A516-9C56-4915-B09D-50FA11F560F6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061460-4F80-A6AC-3FA6-69DE4F7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16A67E-56F9-1671-3938-7B5C3726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AC9C-1E74-41E1-BB94-D7A52F621EC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51AA337-8902-F13E-236F-C6469A9DD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67400"/>
            <a:ext cx="709612" cy="7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40" userDrawn="1">
          <p15:clr>
            <a:srgbClr val="FBAE40"/>
          </p15:clr>
        </p15:guide>
        <p15:guide id="4" orient="horz" pos="36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F7C694-0033-43E4-DE77-3773CCAEDD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F9F969-E5E1-AFA7-FDE0-01A33B04E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1038C-5FA5-E55B-015F-2DD572AFB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0198C-804A-4CBD-AA40-2FD037F2B251}" type="datetimeFigureOut">
              <a:rPr lang="en-US"/>
              <a:pPr>
                <a:defRPr/>
              </a:pPr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20C40-0AC4-AC0D-90F4-5CF3189D6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7A574-A839-10AA-7405-BE728DD9F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AC1710-E950-4941-8A07-8A3AC646B5DF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9" r:id="rId8"/>
    <p:sldLayoutId id="2147483760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A64953BC-7B3E-8295-481A-46D947BE67CC}"/>
              </a:ext>
            </a:extLst>
          </p:cNvPr>
          <p:cNvSpPr/>
          <p:nvPr/>
        </p:nvSpPr>
        <p:spPr>
          <a:xfrm rot="5400000">
            <a:off x="2095500" y="1562100"/>
            <a:ext cx="7620000" cy="37338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A42ED0-AD31-EB8E-8322-7BB4B99D6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r="889"/>
          <a:stretch/>
        </p:blipFill>
        <p:spPr>
          <a:xfrm>
            <a:off x="-381000" y="0"/>
            <a:ext cx="7924800" cy="6858000"/>
          </a:xfrm>
          <a:prstGeom prst="homePlate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41E8937C-705F-0953-AB8B-3D4C2B13EBA0}"/>
              </a:ext>
            </a:extLst>
          </p:cNvPr>
          <p:cNvSpPr txBox="1"/>
          <p:nvPr/>
        </p:nvSpPr>
        <p:spPr>
          <a:xfrm>
            <a:off x="7086599" y="1905000"/>
            <a:ext cx="4814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latin typeface="+mj-lt"/>
              </a:rPr>
              <a:t>COMIENZA</a:t>
            </a:r>
          </a:p>
          <a:p>
            <a:pPr algn="r"/>
            <a:r>
              <a:rPr lang="es-MX" sz="6000" dirty="0">
                <a:solidFill>
                  <a:schemeClr val="accent1"/>
                </a:solidFill>
                <a:latin typeface="+mj-lt"/>
              </a:rPr>
              <a:t>TU VIDA</a:t>
            </a:r>
          </a:p>
          <a:p>
            <a:pPr algn="r"/>
            <a:r>
              <a:rPr lang="es-MX" sz="6000" dirty="0">
                <a:solidFill>
                  <a:schemeClr val="accent1"/>
                </a:solidFill>
                <a:latin typeface="+mj-lt"/>
              </a:rPr>
              <a:t>INCREÍBLE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75CABA-AFB9-2F24-6825-ECBB392965A3}"/>
              </a:ext>
            </a:extLst>
          </p:cNvPr>
          <p:cNvSpPr txBox="1"/>
          <p:nvPr/>
        </p:nvSpPr>
        <p:spPr>
          <a:xfrm>
            <a:off x="60960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+mn-lt"/>
              </a:rPr>
              <a:t>PROGRAMA DE DESARROLLO Y LIDERAZGO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64DAB06-1379-B203-80C9-6866DCD98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2668"/>
            <a:ext cx="2569286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F38087-385C-02B5-B50A-30440FC31A20}"/>
              </a:ext>
            </a:extLst>
          </p:cNvPr>
          <p:cNvSpPr txBox="1">
            <a:spLocks/>
          </p:cNvSpPr>
          <p:nvPr/>
        </p:nvSpPr>
        <p:spPr>
          <a:xfrm>
            <a:off x="609600" y="2085187"/>
            <a:ext cx="10900569" cy="40108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  <a:t>Define con detalle qué sería para ti un 10 en:</a:t>
            </a:r>
            <a:b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b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  <a:t>1. Tu Condición Física</a:t>
            </a:r>
            <a:b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  <a:t>2. Tus Finanzas</a:t>
            </a:r>
            <a:b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  <a:t>3. Tu Fe</a:t>
            </a:r>
            <a:b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  <a:t>4. Tus Pensamientos</a:t>
            </a:r>
            <a:b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venir Next LT Pro" panose="020B0504020202020204" pitchFamily="34" charset="0"/>
                <a:cs typeface="Arial" panose="020B0604020202020204" pitchFamily="34" charset="0"/>
              </a:rPr>
              <a:t>5. Tus Relaciones Personales</a:t>
            </a:r>
            <a:b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E9470B-0359-9FAD-501B-923D933D5C10}"/>
              </a:ext>
            </a:extLst>
          </p:cNvPr>
          <p:cNvSpPr/>
          <p:nvPr/>
        </p:nvSpPr>
        <p:spPr>
          <a:xfrm>
            <a:off x="609600" y="476071"/>
            <a:ext cx="10900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Paso 2: Para construir TU Plan de Vida INCREÍBLE:  </a:t>
            </a:r>
          </a:p>
          <a:p>
            <a:r>
              <a:rPr lang="es-MX" sz="3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¿A dónde quieres ir?</a:t>
            </a:r>
          </a:p>
        </p:txBody>
      </p:sp>
    </p:spTree>
    <p:extLst>
      <p:ext uri="{BB962C8B-B14F-4D97-AF65-F5344CB8AC3E}">
        <p14:creationId xmlns:p14="http://schemas.microsoft.com/office/powerpoint/2010/main" val="15677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527CED-CE6D-5FF9-4B31-F6F3C6A1E3AF}"/>
              </a:ext>
            </a:extLst>
          </p:cNvPr>
          <p:cNvSpPr txBox="1">
            <a:spLocks/>
          </p:cNvSpPr>
          <p:nvPr/>
        </p:nvSpPr>
        <p:spPr>
          <a:xfrm>
            <a:off x="609600" y="2094712"/>
            <a:ext cx="10639426" cy="4153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MX" sz="3600" dirty="0">
                <a:latin typeface="+mn-lt"/>
                <a:cs typeface="Arial" panose="020B0604020202020204" pitchFamily="34" charset="0"/>
              </a:rPr>
              <a:t>Escribe una actividad para mejorar: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1. Tu Condición Física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2. Tus Finanzas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3. Tu Fe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4. Tus Pensamientos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5. Tus Relaciones Personales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endParaRPr lang="es-MX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502E51-50AB-EA14-6440-9E86D6CE76F9}"/>
              </a:ext>
            </a:extLst>
          </p:cNvPr>
          <p:cNvSpPr/>
          <p:nvPr/>
        </p:nvSpPr>
        <p:spPr>
          <a:xfrm>
            <a:off x="609600" y="476071"/>
            <a:ext cx="1129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Paso 3: Para construir  TU Plan de Vida INCREÍBLE:  </a:t>
            </a:r>
          </a:p>
          <a:p>
            <a:r>
              <a:rPr lang="es-MX" sz="3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¿Qué puedes hacer HOY?</a:t>
            </a:r>
          </a:p>
        </p:txBody>
      </p:sp>
    </p:spTree>
    <p:extLst>
      <p:ext uri="{BB962C8B-B14F-4D97-AF65-F5344CB8AC3E}">
        <p14:creationId xmlns:p14="http://schemas.microsoft.com/office/powerpoint/2010/main" val="34990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05C7-D650-567D-DD90-C11E803A27FC}"/>
              </a:ext>
            </a:extLst>
          </p:cNvPr>
          <p:cNvSpPr txBox="1">
            <a:spLocks/>
          </p:cNvSpPr>
          <p:nvPr/>
        </p:nvSpPr>
        <p:spPr>
          <a:xfrm>
            <a:off x="609599" y="1737062"/>
            <a:ext cx="11210925" cy="4516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1.  Avanzas 100X más rápido.</a:t>
            </a:r>
            <a:b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2.  Eliminas confusión y liberas tu tiempo.</a:t>
            </a:r>
            <a:b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3.  Te energiza con motivos y propósito.</a:t>
            </a:r>
            <a:b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4.  Da claridad y dirección a tu visión.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D52A91-415A-07AA-FF06-62BE073170D8}"/>
              </a:ext>
            </a:extLst>
          </p:cNvPr>
          <p:cNvSpPr/>
          <p:nvPr/>
        </p:nvSpPr>
        <p:spPr>
          <a:xfrm>
            <a:off x="609600" y="457200"/>
            <a:ext cx="1013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Beneficios de TU Plan de Vida INCREÍBLE: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16BA29F-F2F6-55CD-6EA4-BB1CC45D51DD}"/>
              </a:ext>
            </a:extLst>
          </p:cNvPr>
          <p:cNvSpPr txBox="1">
            <a:spLocks/>
          </p:cNvSpPr>
          <p:nvPr/>
        </p:nvSpPr>
        <p:spPr bwMode="auto">
          <a:xfrm>
            <a:off x="228600" y="6376180"/>
            <a:ext cx="73325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Parte del Programa TU Vida INCREÍBLE®</a:t>
            </a:r>
            <a:r>
              <a:rPr lang="es-MX" sz="1400" dirty="0">
                <a:latin typeface="+mn-lt"/>
                <a:cs typeface="Aharoni" pitchFamily="2" charset="-79"/>
              </a:rPr>
              <a:t> w</a:t>
            </a: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ww.tuvidaincreible.com</a:t>
            </a:r>
          </a:p>
        </p:txBody>
      </p:sp>
    </p:spTree>
    <p:extLst>
      <p:ext uri="{BB962C8B-B14F-4D97-AF65-F5344CB8AC3E}">
        <p14:creationId xmlns:p14="http://schemas.microsoft.com/office/powerpoint/2010/main" val="29623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37C752-BE87-A74D-50E8-E249B7707791}"/>
              </a:ext>
            </a:extLst>
          </p:cNvPr>
          <p:cNvSpPr txBox="1"/>
          <p:nvPr/>
        </p:nvSpPr>
        <p:spPr>
          <a:xfrm>
            <a:off x="1524000" y="132073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</a:rPr>
              <a:t>“</a:t>
            </a:r>
            <a:r>
              <a:rPr lang="es-MX" sz="4000" dirty="0">
                <a:solidFill>
                  <a:srgbClr val="002060"/>
                </a:solidFill>
                <a:latin typeface="+mn-lt"/>
              </a:rPr>
              <a:t>No puedes resolver tus retos actuales a tu nivel actual de pensar y actuar.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s-MX" sz="4000" dirty="0">
              <a:solidFill>
                <a:srgbClr val="002060"/>
              </a:solidFill>
              <a:latin typeface="+mn-lt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s-MX" sz="4000" dirty="0">
                <a:solidFill>
                  <a:srgbClr val="002060"/>
                </a:solidFill>
                <a:latin typeface="+mn-lt"/>
              </a:rPr>
              <a:t>Tienes que </a:t>
            </a:r>
            <a:r>
              <a:rPr lang="es-MX" sz="4000" b="1" dirty="0">
                <a:solidFill>
                  <a:srgbClr val="002060"/>
                </a:solidFill>
                <a:latin typeface="+mn-lt"/>
              </a:rPr>
              <a:t>CRECER</a:t>
            </a:r>
            <a:r>
              <a:rPr lang="es-MX" sz="4000" dirty="0">
                <a:solidFill>
                  <a:srgbClr val="002060"/>
                </a:solidFill>
                <a:latin typeface="+mn-lt"/>
              </a:rPr>
              <a:t> más grande que tus retos”    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4000" dirty="0">
              <a:solidFill>
                <a:srgbClr val="002060"/>
              </a:solidFill>
              <a:latin typeface="+mn-lt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Lobato</a:t>
            </a:r>
          </a:p>
        </p:txBody>
      </p:sp>
    </p:spTree>
    <p:extLst>
      <p:ext uri="{BB962C8B-B14F-4D97-AF65-F5344CB8AC3E}">
        <p14:creationId xmlns:p14="http://schemas.microsoft.com/office/powerpoint/2010/main" val="9357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21B83D12-7F7C-8CFF-4CEE-4470648D2555}"/>
              </a:ext>
            </a:extLst>
          </p:cNvPr>
          <p:cNvSpPr/>
          <p:nvPr/>
        </p:nvSpPr>
        <p:spPr>
          <a:xfrm>
            <a:off x="3508443" y="4330475"/>
            <a:ext cx="5175115" cy="113813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129EB7-B034-B23C-6154-10A4F495598A}"/>
              </a:ext>
            </a:extLst>
          </p:cNvPr>
          <p:cNvSpPr txBox="1">
            <a:spLocks/>
          </p:cNvSpPr>
          <p:nvPr/>
        </p:nvSpPr>
        <p:spPr>
          <a:xfrm>
            <a:off x="947738" y="1936508"/>
            <a:ext cx="10296524" cy="1573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altLang="en-US" sz="4000" dirty="0">
                <a:solidFill>
                  <a:schemeClr val="tx1"/>
                </a:solidFill>
              </a:rPr>
              <a:t>12 MESES. </a:t>
            </a:r>
            <a:r>
              <a:rPr lang="es-MX" altLang="en-US" sz="4000" b="1" dirty="0">
                <a:solidFill>
                  <a:schemeClr val="tx1"/>
                </a:solidFill>
              </a:rPr>
              <a:t>24 MÓDULOS. </a:t>
            </a:r>
          </a:p>
          <a:p>
            <a:pPr marL="136525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altLang="en-US" sz="4000" dirty="0">
                <a:solidFill>
                  <a:schemeClr val="tx1"/>
                </a:solidFill>
              </a:rPr>
              <a:t>Capacitación y Acompañamiento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458AF35-3672-289E-45D4-11636C730C6B}"/>
              </a:ext>
            </a:extLst>
          </p:cNvPr>
          <p:cNvSpPr txBox="1">
            <a:spLocks/>
          </p:cNvSpPr>
          <p:nvPr/>
        </p:nvSpPr>
        <p:spPr bwMode="auto">
          <a:xfrm>
            <a:off x="3913981" y="4529012"/>
            <a:ext cx="4364038" cy="7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haroni" pitchFamily="2" charset="-79"/>
              </a:rPr>
              <a:t>TU Vida INCREÍBLE </a:t>
            </a:r>
            <a:r>
              <a:rPr lang="en-US" sz="3600" dirty="0">
                <a:solidFill>
                  <a:schemeClr val="bg1"/>
                </a:solidFill>
                <a:latin typeface="+mn-lt"/>
                <a:cs typeface="Aharoni" pitchFamily="2" charset="-79"/>
              </a:rPr>
              <a:t>®</a:t>
            </a:r>
            <a:endParaRPr lang="en-US" sz="3200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4AC4F9F8-1FD5-96E1-A09B-D8530751B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15" y="3708882"/>
            <a:ext cx="2381321" cy="2381321"/>
          </a:xfrm>
          <a:prstGeom prst="rect">
            <a:avLst/>
          </a:prstGeom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487AC958-BF18-C8C1-8478-4C6AD0C9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781460"/>
            <a:ext cx="1710008" cy="22361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0D83E57-8D9A-E3A2-84CD-A2AD6B63A9AA}"/>
              </a:ext>
            </a:extLst>
          </p:cNvPr>
          <p:cNvSpPr txBox="1"/>
          <p:nvPr/>
        </p:nvSpPr>
        <p:spPr>
          <a:xfrm>
            <a:off x="652174" y="681504"/>
            <a:ext cx="10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n-US" sz="4000" dirty="0">
                <a:solidFill>
                  <a:srgbClr val="002060"/>
                </a:solidFill>
                <a:latin typeface="+mj-lt"/>
              </a:rPr>
              <a:t>PROGRAMA DE DESARROLLO Y LIDERAZGO</a:t>
            </a:r>
          </a:p>
        </p:txBody>
      </p:sp>
    </p:spTree>
    <p:extLst>
      <p:ext uri="{BB962C8B-B14F-4D97-AF65-F5344CB8AC3E}">
        <p14:creationId xmlns:p14="http://schemas.microsoft.com/office/powerpoint/2010/main" val="37825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471215" y="1997839"/>
            <a:ext cx="1124957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6600" dirty="0">
                <a:solidFill>
                  <a:schemeClr val="bg1"/>
                </a:solidFill>
                <a:latin typeface="+mj-lt"/>
                <a:ea typeface="Impact" panose="020B0806030902050204" pitchFamily="34" charset="0"/>
                <a:cs typeface="Impact" panose="020B0806030902050204" pitchFamily="34" charset="0"/>
              </a:rPr>
              <a:t>Inscríbete hoy</a:t>
            </a:r>
            <a:r>
              <a:rPr kumimoji="0" lang="es-MX" altLang="es-MX" sz="6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Impact" panose="020B0806030902050204" pitchFamily="34" charset="0"/>
                <a:cs typeface="Impact" panose="020B0806030902050204" pitchFamily="34" charset="0"/>
              </a:rPr>
              <a:t> con un descuento del 50%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Impact" panose="020B0806030902050204" pitchFamily="34" charset="0"/>
                <a:cs typeface="Impact" panose="020B0806030902050204" pitchFamily="34" charset="0"/>
              </a:rPr>
              <a:t>(cupo limitado )</a:t>
            </a:r>
          </a:p>
        </p:txBody>
      </p:sp>
    </p:spTree>
    <p:extLst>
      <p:ext uri="{BB962C8B-B14F-4D97-AF65-F5344CB8AC3E}">
        <p14:creationId xmlns:p14="http://schemas.microsoft.com/office/powerpoint/2010/main" val="17085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naturaleza, parado, vuelo&#10;&#10;Descripción generada automáticamente">
            <a:extLst>
              <a:ext uri="{FF2B5EF4-FFF2-40B4-BE49-F238E27FC236}">
                <a16:creationId xmlns:a16="http://schemas.microsoft.com/office/drawing/2014/main" id="{3869C462-6CAF-66BB-C8DF-6E59B6B60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9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8BA9F80-3AB7-CC00-180D-C7C419AA2A39}"/>
              </a:ext>
            </a:extLst>
          </p:cNvPr>
          <p:cNvSpPr txBox="1"/>
          <p:nvPr/>
        </p:nvSpPr>
        <p:spPr>
          <a:xfrm>
            <a:off x="3304954" y="329608"/>
            <a:ext cx="558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¿Cuál es la meta?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0DC9DB-6D1F-2388-81E2-67028C3B619D}"/>
              </a:ext>
            </a:extLst>
          </p:cNvPr>
          <p:cNvSpPr txBox="1"/>
          <p:nvPr/>
        </p:nvSpPr>
        <p:spPr>
          <a:xfrm>
            <a:off x="3304954" y="1148315"/>
            <a:ext cx="558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LIBERTAD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F9819A-E262-9500-1056-B6668C468692}"/>
              </a:ext>
            </a:extLst>
          </p:cNvPr>
          <p:cNvSpPr txBox="1"/>
          <p:nvPr/>
        </p:nvSpPr>
        <p:spPr>
          <a:xfrm>
            <a:off x="4059224" y="2167077"/>
            <a:ext cx="4073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www.tuvidaincreible.com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67171873-5951-7F02-2A34-B8CCF8AE2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92" y="5818779"/>
            <a:ext cx="709613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321298-84B7-EC13-3DD4-BA4C9BC0F002}"/>
              </a:ext>
            </a:extLst>
          </p:cNvPr>
          <p:cNvSpPr txBox="1">
            <a:spLocks/>
          </p:cNvSpPr>
          <p:nvPr/>
        </p:nvSpPr>
        <p:spPr>
          <a:xfrm>
            <a:off x="838200" y="982685"/>
            <a:ext cx="10515600" cy="2490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>
              <a:buFont typeface="Arial" panose="020B0604020202020204" pitchFamily="34" charset="0"/>
              <a:buNone/>
              <a:defRPr/>
            </a:pPr>
            <a:r>
              <a:rPr lang="es-MX" sz="5400" dirty="0">
                <a:solidFill>
                  <a:schemeClr val="bg1"/>
                </a:solidFill>
              </a:rPr>
              <a:t>¿QUÉ TE ESTA </a:t>
            </a:r>
            <a:r>
              <a:rPr lang="es-MX" sz="5400" b="1" dirty="0">
                <a:solidFill>
                  <a:schemeClr val="bg1"/>
                </a:solidFill>
              </a:rPr>
              <a:t>DETENIENDO</a:t>
            </a:r>
            <a:r>
              <a:rPr lang="es-MX" sz="5400" dirty="0">
                <a:solidFill>
                  <a:schemeClr val="bg1"/>
                </a:solidFill>
              </a:rPr>
              <a:t> HOY PARA GANAR EN LA VIDA Y EN TU NEGOCIO?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77A5CB-E61A-2B87-4ED7-F5AB1ABCEF00}"/>
              </a:ext>
            </a:extLst>
          </p:cNvPr>
          <p:cNvSpPr/>
          <p:nvPr/>
        </p:nvSpPr>
        <p:spPr>
          <a:xfrm>
            <a:off x="3581400" y="4175240"/>
            <a:ext cx="5175115" cy="113813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D86C057-080D-37C5-6902-33BABF4154E5}"/>
              </a:ext>
            </a:extLst>
          </p:cNvPr>
          <p:cNvSpPr txBox="1">
            <a:spLocks/>
          </p:cNvSpPr>
          <p:nvPr/>
        </p:nvSpPr>
        <p:spPr bwMode="auto">
          <a:xfrm>
            <a:off x="3810000" y="4373777"/>
            <a:ext cx="4364038" cy="7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Aharoni" pitchFamily="2" charset="-79"/>
              </a:rPr>
              <a:t>TU Vida INCREÍBLE </a:t>
            </a:r>
            <a:r>
              <a:rPr lang="en-US" sz="3600" dirty="0">
                <a:solidFill>
                  <a:srgbClr val="002060"/>
                </a:solidFill>
                <a:latin typeface="+mn-lt"/>
                <a:cs typeface="Aharoni" pitchFamily="2" charset="-79"/>
              </a:rPr>
              <a:t>®</a:t>
            </a:r>
            <a:endParaRPr lang="en-US" sz="3200" dirty="0">
              <a:solidFill>
                <a:srgbClr val="002060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94662BD1-4CD8-17C6-F725-9A2DC08B3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15" y="3493994"/>
            <a:ext cx="2381321" cy="2381321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653D3E71-6FF2-9B62-8628-9AC1C62CF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91677"/>
            <a:ext cx="1710008" cy="22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8ACF-890A-ADD6-15D2-EFD637089778}"/>
              </a:ext>
            </a:extLst>
          </p:cNvPr>
          <p:cNvSpPr txBox="1">
            <a:spLocks/>
          </p:cNvSpPr>
          <p:nvPr/>
        </p:nvSpPr>
        <p:spPr>
          <a:xfrm>
            <a:off x="1943100" y="2034971"/>
            <a:ext cx="8458200" cy="40106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1. Mala </a:t>
            </a:r>
            <a:r>
              <a:rPr kumimoji="0" lang="es-MX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Condición Física</a:t>
            </a:r>
            <a:b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2. Escasez </a:t>
            </a:r>
            <a:r>
              <a:rPr kumimoji="0" lang="es-MX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Financiera</a:t>
            </a:r>
            <a:b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3. Poca </a:t>
            </a:r>
            <a:r>
              <a:rPr kumimoji="0" lang="es-MX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Fe</a:t>
            </a:r>
            <a:b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4. </a:t>
            </a:r>
            <a:r>
              <a:rPr kumimoji="0" lang="es-MX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Pensamientos</a:t>
            </a:r>
            <a: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 destructivos</a:t>
            </a:r>
            <a:b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5. </a:t>
            </a:r>
            <a:r>
              <a:rPr kumimoji="0" lang="es-MX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Relaciones</a:t>
            </a:r>
            <a:r>
              <a:rPr kumimoji="0" lang="es-MX" sz="36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 Tóxicas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594E4-D257-5920-D0FF-A592A5616E8D}"/>
              </a:ext>
            </a:extLst>
          </p:cNvPr>
          <p:cNvSpPr/>
          <p:nvPr/>
        </p:nvSpPr>
        <p:spPr>
          <a:xfrm>
            <a:off x="590550" y="381000"/>
            <a:ext cx="11163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Hay 5 razones por las que la gente fracasa en los negocios y en sus vidas: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1DB8BB5-0111-42F1-1B30-B94F210AAD3E}"/>
              </a:ext>
            </a:extLst>
          </p:cNvPr>
          <p:cNvSpPr txBox="1">
            <a:spLocks/>
          </p:cNvSpPr>
          <p:nvPr/>
        </p:nvSpPr>
        <p:spPr bwMode="auto">
          <a:xfrm>
            <a:off x="228600" y="6376180"/>
            <a:ext cx="73325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Parte del Programa TU Vida INCREÍBLE®</a:t>
            </a:r>
            <a:r>
              <a:rPr lang="es-MX" sz="1400" dirty="0">
                <a:latin typeface="+mn-lt"/>
                <a:cs typeface="Aharoni" pitchFamily="2" charset="-79"/>
              </a:rPr>
              <a:t> w</a:t>
            </a: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ww.tuvidaincreible.com</a:t>
            </a:r>
          </a:p>
        </p:txBody>
      </p:sp>
    </p:spTree>
    <p:extLst>
      <p:ext uri="{BB962C8B-B14F-4D97-AF65-F5344CB8AC3E}">
        <p14:creationId xmlns:p14="http://schemas.microsoft.com/office/powerpoint/2010/main" val="1629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84FB9C-D53A-37BC-318E-9A7535BB99F4}"/>
              </a:ext>
            </a:extLst>
          </p:cNvPr>
          <p:cNvSpPr/>
          <p:nvPr/>
        </p:nvSpPr>
        <p:spPr>
          <a:xfrm>
            <a:off x="4836000" y="2727506"/>
            <a:ext cx="2520000" cy="252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TU VIDA INCREIBLE</a:t>
            </a:r>
            <a:endParaRPr lang="es-MX" sz="2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FAF2C6-8526-9D34-D47C-EA0CFC6BE7D2}"/>
              </a:ext>
            </a:extLst>
          </p:cNvPr>
          <p:cNvSpPr/>
          <p:nvPr/>
        </p:nvSpPr>
        <p:spPr>
          <a:xfrm>
            <a:off x="3758496" y="2485516"/>
            <a:ext cx="1440000" cy="144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21CC2-4A87-8A2A-6E42-9AF6C723A52B}"/>
              </a:ext>
            </a:extLst>
          </p:cNvPr>
          <p:cNvSpPr/>
          <p:nvPr/>
        </p:nvSpPr>
        <p:spPr>
          <a:xfrm>
            <a:off x="7000991" y="2485516"/>
            <a:ext cx="1440000" cy="144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23072C-8FB4-92FC-D800-108CAF31A161}"/>
              </a:ext>
            </a:extLst>
          </p:cNvPr>
          <p:cNvSpPr/>
          <p:nvPr/>
        </p:nvSpPr>
        <p:spPr>
          <a:xfrm>
            <a:off x="5386643" y="1421626"/>
            <a:ext cx="1440000" cy="144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2ECB37-D453-28FA-8A89-C24F948C0028}"/>
              </a:ext>
            </a:extLst>
          </p:cNvPr>
          <p:cNvSpPr/>
          <p:nvPr/>
        </p:nvSpPr>
        <p:spPr>
          <a:xfrm>
            <a:off x="6500419" y="4465451"/>
            <a:ext cx="1440000" cy="144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CBE208-7DE7-3BDB-C9D2-C18800155FEA}"/>
              </a:ext>
            </a:extLst>
          </p:cNvPr>
          <p:cNvSpPr/>
          <p:nvPr/>
        </p:nvSpPr>
        <p:spPr>
          <a:xfrm>
            <a:off x="4274014" y="4465451"/>
            <a:ext cx="1440000" cy="144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3E60B5-8F3D-A697-E93D-B49E4D8B7143}"/>
              </a:ext>
            </a:extLst>
          </p:cNvPr>
          <p:cNvSpPr txBox="1">
            <a:spLocks/>
          </p:cNvSpPr>
          <p:nvPr/>
        </p:nvSpPr>
        <p:spPr bwMode="auto">
          <a:xfrm>
            <a:off x="825030" y="431327"/>
            <a:ext cx="10563225" cy="7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4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Áreas de Desarrollo Estratégico</a:t>
            </a:r>
            <a:endParaRPr kumimoji="0" lang="es-MX" altLang="es-MX" sz="36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B4D95-98FE-C1ED-65D1-E287C5EF42BA}"/>
              </a:ext>
            </a:extLst>
          </p:cNvPr>
          <p:cNvSpPr txBox="1">
            <a:spLocks/>
          </p:cNvSpPr>
          <p:nvPr/>
        </p:nvSpPr>
        <p:spPr bwMode="auto">
          <a:xfrm>
            <a:off x="228600" y="6376180"/>
            <a:ext cx="73325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Parte del Programa TU Vida INCREÍBLE®</a:t>
            </a:r>
            <a:r>
              <a:rPr lang="es-MX" sz="1400" dirty="0">
                <a:latin typeface="+mn-lt"/>
                <a:cs typeface="Aharoni" pitchFamily="2" charset="-79"/>
              </a:rPr>
              <a:t> w</a:t>
            </a: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ww.tuvidaincreible.com</a:t>
            </a: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A8DAEC93-2DA5-26CD-4325-95C8F173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19" y="4681451"/>
            <a:ext cx="1008000" cy="1008000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549E32F4-02B9-DF1D-5A1A-7F0789F48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43" y="1637626"/>
            <a:ext cx="1008000" cy="1008000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4BF41E60-BC36-8EB0-3C53-FF94C9710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91" y="2701516"/>
            <a:ext cx="1008000" cy="1008000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A5F8E4C6-F977-C638-C758-4476B5896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96" y="2701516"/>
            <a:ext cx="1008000" cy="1008000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86430CA7-91D6-B89C-B991-695CA5EEE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14" y="4681451"/>
            <a:ext cx="1008000" cy="10080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A15B776-BA89-F274-8500-F1D794244A66}"/>
              </a:ext>
            </a:extLst>
          </p:cNvPr>
          <p:cNvSpPr txBox="1"/>
          <p:nvPr/>
        </p:nvSpPr>
        <p:spPr>
          <a:xfrm>
            <a:off x="6711937" y="1331159"/>
            <a:ext cx="56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spc="300" dirty="0">
                <a:latin typeface="+mj-lt"/>
              </a:rPr>
              <a:t>FE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B2C9DE-26FF-C395-A8EB-56D368483ACF}"/>
              </a:ext>
            </a:extLst>
          </p:cNvPr>
          <p:cNvSpPr txBox="1"/>
          <p:nvPr/>
        </p:nvSpPr>
        <p:spPr>
          <a:xfrm>
            <a:off x="8322107" y="2364911"/>
            <a:ext cx="120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spc="300" dirty="0">
                <a:latin typeface="+mj-lt"/>
              </a:rPr>
              <a:t>SALUD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4F12F-7FD5-1FDC-8634-3AF57533B9BE}"/>
              </a:ext>
            </a:extLst>
          </p:cNvPr>
          <p:cNvSpPr txBox="1"/>
          <p:nvPr/>
        </p:nvSpPr>
        <p:spPr>
          <a:xfrm>
            <a:off x="7940419" y="5497368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spc="300" dirty="0">
                <a:latin typeface="+mj-lt"/>
              </a:rPr>
              <a:t>FINANZAS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B80127C-3D48-D19F-EAF0-AE20EE682D9B}"/>
              </a:ext>
            </a:extLst>
          </p:cNvPr>
          <p:cNvSpPr txBox="1"/>
          <p:nvPr/>
        </p:nvSpPr>
        <p:spPr>
          <a:xfrm>
            <a:off x="1944700" y="5497368"/>
            <a:ext cx="222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spc="300" dirty="0">
                <a:latin typeface="+mj-lt"/>
              </a:rPr>
              <a:t>MENTALIDAD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10D2FBA-1DF9-88E2-53BF-D51B6A310C49}"/>
              </a:ext>
            </a:extLst>
          </p:cNvPr>
          <p:cNvSpPr txBox="1"/>
          <p:nvPr/>
        </p:nvSpPr>
        <p:spPr>
          <a:xfrm>
            <a:off x="1786389" y="2364911"/>
            <a:ext cx="216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spc="300" dirty="0">
                <a:latin typeface="+mj-lt"/>
              </a:rPr>
              <a:t>RELACIONES</a:t>
            </a:r>
          </a:p>
        </p:txBody>
      </p:sp>
    </p:spTree>
    <p:extLst>
      <p:ext uri="{BB962C8B-B14F-4D97-AF65-F5344CB8AC3E}">
        <p14:creationId xmlns:p14="http://schemas.microsoft.com/office/powerpoint/2010/main" val="7279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BF4AD59-F713-49C5-C0E4-9D7C8258D9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69984"/>
            <a:ext cx="10972800" cy="1143000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Ley del auto desarrollo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13D0296-472E-9B94-4E2C-6B3BFACDA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651505"/>
              </p:ext>
            </p:extLst>
          </p:nvPr>
        </p:nvGraphicFramePr>
        <p:xfrm>
          <a:off x="609600" y="1219200"/>
          <a:ext cx="11201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8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320FF11-2AD2-A73F-1E18-CD9EC7445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00200"/>
            <a:ext cx="7924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sz="3600" dirty="0"/>
              <a:t>Tu Condición Física</a:t>
            </a:r>
          </a:p>
          <a:p>
            <a:pPr>
              <a:lnSpc>
                <a:spcPct val="150000"/>
              </a:lnSpc>
            </a:pPr>
            <a:r>
              <a:rPr lang="es-MX" sz="3600" dirty="0"/>
              <a:t>Tus Finanzas</a:t>
            </a:r>
          </a:p>
          <a:p>
            <a:pPr>
              <a:lnSpc>
                <a:spcPct val="150000"/>
              </a:lnSpc>
            </a:pPr>
            <a:r>
              <a:rPr lang="es-MX" sz="3600" dirty="0"/>
              <a:t>Tu Fe</a:t>
            </a:r>
          </a:p>
          <a:p>
            <a:pPr>
              <a:lnSpc>
                <a:spcPct val="150000"/>
              </a:lnSpc>
            </a:pPr>
            <a:r>
              <a:rPr lang="es-MX" sz="3600" dirty="0"/>
              <a:t>Tus Pensamientos</a:t>
            </a:r>
          </a:p>
          <a:p>
            <a:pPr>
              <a:lnSpc>
                <a:spcPct val="150000"/>
              </a:lnSpc>
            </a:pPr>
            <a:r>
              <a:rPr lang="es-MX" sz="3600" dirty="0"/>
              <a:t>Tus Relaciones Personales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E539ED-2E39-8DAB-9852-BEB3822960F2}"/>
              </a:ext>
            </a:extLst>
          </p:cNvPr>
          <p:cNvSpPr txBox="1">
            <a:spLocks/>
          </p:cNvSpPr>
          <p:nvPr/>
        </p:nvSpPr>
        <p:spPr bwMode="auto">
          <a:xfrm>
            <a:off x="228600" y="6376180"/>
            <a:ext cx="73325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Parte del Programa TU Vida INCREÍBLE®</a:t>
            </a:r>
            <a:r>
              <a:rPr lang="es-MX" sz="1400" dirty="0">
                <a:latin typeface="+mn-lt"/>
                <a:cs typeface="Aharoni" pitchFamily="2" charset="-79"/>
              </a:rPr>
              <a:t> w</a:t>
            </a: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ww.tuvidaincreible.com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A7A5DD4-D749-705A-3841-DC336C3F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Eres 100% responsable por:</a:t>
            </a:r>
          </a:p>
        </p:txBody>
      </p:sp>
    </p:spTree>
    <p:extLst>
      <p:ext uri="{BB962C8B-B14F-4D97-AF65-F5344CB8AC3E}">
        <p14:creationId xmlns:p14="http://schemas.microsoft.com/office/powerpoint/2010/main" val="33196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93449D1-5630-3982-920D-FF0C342078C1}"/>
              </a:ext>
            </a:extLst>
          </p:cNvPr>
          <p:cNvSpPr txBox="1">
            <a:spLocks/>
          </p:cNvSpPr>
          <p:nvPr/>
        </p:nvSpPr>
        <p:spPr bwMode="auto">
          <a:xfrm>
            <a:off x="228600" y="6376180"/>
            <a:ext cx="73325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Parte del Programa TU Vida INCREÍBLE®</a:t>
            </a:r>
            <a:r>
              <a:rPr lang="es-MX" sz="1400" dirty="0">
                <a:latin typeface="+mn-lt"/>
                <a:cs typeface="Aharoni" pitchFamily="2" charset="-79"/>
              </a:rPr>
              <a:t> w</a:t>
            </a: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ww.tuvidaincreible.com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ACFC84-2600-60DE-AB11-946D0C7902EF}"/>
              </a:ext>
            </a:extLst>
          </p:cNvPr>
          <p:cNvSpPr txBox="1">
            <a:spLocks/>
          </p:cNvSpPr>
          <p:nvPr/>
        </p:nvSpPr>
        <p:spPr>
          <a:xfrm>
            <a:off x="609600" y="2209800"/>
            <a:ext cx="6438900" cy="3238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MX" sz="3600" dirty="0">
                <a:latin typeface="Avenir Next LT Pro" panose="020B0504020202020204" pitchFamily="34" charset="0"/>
              </a:rPr>
              <a:t>El camino, con las Actividades INTENCIONALES y ESTRATÉGICAS, para crear RESULTADOS </a:t>
            </a:r>
            <a:r>
              <a:rPr lang="es-MX" sz="3600" b="1" dirty="0">
                <a:latin typeface="Avenir Next LT Pro" panose="020B0504020202020204" pitchFamily="34" charset="0"/>
              </a:rPr>
              <a:t>INCREÍBLES</a:t>
            </a:r>
            <a:r>
              <a:rPr lang="es-MX" sz="3600" dirty="0">
                <a:latin typeface="Avenir Next LT Pro" panose="020B0504020202020204" pitchFamily="34" charset="0"/>
              </a:rPr>
              <a:t> en tu vida.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46016E3-6860-21D4-1FB1-5E8126B062CA}"/>
              </a:ext>
            </a:extLst>
          </p:cNvPr>
          <p:cNvSpPr/>
          <p:nvPr/>
        </p:nvSpPr>
        <p:spPr>
          <a:xfrm>
            <a:off x="609600" y="457200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Un Plan de Vida INCREÍBLE es:</a:t>
            </a:r>
          </a:p>
        </p:txBody>
      </p:sp>
      <p:pic>
        <p:nvPicPr>
          <p:cNvPr id="9" name="Imagen 8" descr="Imagen que contiene cerca, persona, tabla, niño&#10;&#10;Descripción generada automáticamente">
            <a:extLst>
              <a:ext uri="{FF2B5EF4-FFF2-40B4-BE49-F238E27FC236}">
                <a16:creationId xmlns:a16="http://schemas.microsoft.com/office/drawing/2014/main" id="{B1BBF932-167C-B736-B629-A538D090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12024"/>
          <a:stretch/>
        </p:blipFill>
        <p:spPr>
          <a:xfrm>
            <a:off x="7315200" y="1701291"/>
            <a:ext cx="3841067" cy="4280409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80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129ACA6-CEEE-774D-EC8C-8DF7987E96D4}"/>
              </a:ext>
            </a:extLst>
          </p:cNvPr>
          <p:cNvSpPr txBox="1">
            <a:spLocks/>
          </p:cNvSpPr>
          <p:nvPr/>
        </p:nvSpPr>
        <p:spPr bwMode="auto">
          <a:xfrm>
            <a:off x="228600" y="6376180"/>
            <a:ext cx="73325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Parte del Programa TU Vida INCREÍBLE®</a:t>
            </a:r>
            <a:r>
              <a:rPr lang="es-MX" sz="1400" dirty="0">
                <a:latin typeface="+mn-lt"/>
                <a:cs typeface="Aharoni" pitchFamily="2" charset="-79"/>
              </a:rPr>
              <a:t> w</a:t>
            </a:r>
            <a:r>
              <a:rPr kumimoji="0" lang="es-MX" sz="1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ww.tuvidaincreible.com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13AFD8-BD5E-2838-74E2-27036B636E42}"/>
              </a:ext>
            </a:extLst>
          </p:cNvPr>
          <p:cNvSpPr txBox="1">
            <a:spLocks/>
          </p:cNvSpPr>
          <p:nvPr/>
        </p:nvSpPr>
        <p:spPr>
          <a:xfrm>
            <a:off x="473565" y="580017"/>
            <a:ext cx="10639425" cy="8937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>
                <a:solidFill>
                  <a:srgbClr val="002060"/>
                </a:solidFill>
              </a:rPr>
              <a:t>Proceso para construir TU Plan de Vida </a:t>
            </a:r>
          </a:p>
        </p:txBody>
      </p:sp>
      <p:sp>
        <p:nvSpPr>
          <p:cNvPr id="12" name="Chevron 3">
            <a:extLst>
              <a:ext uri="{FF2B5EF4-FFF2-40B4-BE49-F238E27FC236}">
                <a16:creationId xmlns:a16="http://schemas.microsoft.com/office/drawing/2014/main" id="{51096208-67D6-A672-1317-B9A20BCB23C8}"/>
              </a:ext>
            </a:extLst>
          </p:cNvPr>
          <p:cNvSpPr/>
          <p:nvPr/>
        </p:nvSpPr>
        <p:spPr>
          <a:xfrm rot="5400000">
            <a:off x="5093718" y="2602482"/>
            <a:ext cx="533400" cy="66243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839F512E-3F71-D127-CC28-333908ED8866}"/>
              </a:ext>
            </a:extLst>
          </p:cNvPr>
          <p:cNvSpPr txBox="1"/>
          <p:nvPr/>
        </p:nvSpPr>
        <p:spPr>
          <a:xfrm>
            <a:off x="815995" y="1902820"/>
            <a:ext cx="7687614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dirty="0">
                <a:ln w="12700">
                  <a:noFill/>
                </a:ln>
                <a:latin typeface="+mn-lt"/>
                <a:cs typeface="Arial" charset="0"/>
              </a:rPr>
              <a:t>Descubrimiento</a:t>
            </a:r>
            <a:r>
              <a:rPr lang="es-MX" sz="4000" dirty="0">
                <a:ln w="12700">
                  <a:noFill/>
                </a:ln>
                <a:latin typeface="+mn-lt"/>
                <a:cs typeface="Arial" charset="0"/>
              </a:rPr>
              <a:t> </a:t>
            </a:r>
            <a:r>
              <a:rPr lang="es-MX" sz="3200" dirty="0">
                <a:ln w="12700">
                  <a:noFill/>
                </a:ln>
                <a:latin typeface="+mn-lt"/>
                <a:cs typeface="Arial" charset="0"/>
              </a:rPr>
              <a:t>– ¿En dónde estás? </a:t>
            </a:r>
          </a:p>
        </p:txBody>
      </p:sp>
      <p:sp>
        <p:nvSpPr>
          <p:cNvPr id="14" name="Chevron 5">
            <a:extLst>
              <a:ext uri="{FF2B5EF4-FFF2-40B4-BE49-F238E27FC236}">
                <a16:creationId xmlns:a16="http://schemas.microsoft.com/office/drawing/2014/main" id="{E7B23BA5-BD6F-8B1E-AC85-4AF0C5795414}"/>
              </a:ext>
            </a:extLst>
          </p:cNvPr>
          <p:cNvSpPr/>
          <p:nvPr/>
        </p:nvSpPr>
        <p:spPr>
          <a:xfrm rot="5400000">
            <a:off x="6533950" y="3944197"/>
            <a:ext cx="533400" cy="66243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5BA398E9-F466-B971-DADA-7816133AD12D}"/>
              </a:ext>
            </a:extLst>
          </p:cNvPr>
          <p:cNvSpPr txBox="1"/>
          <p:nvPr/>
        </p:nvSpPr>
        <p:spPr>
          <a:xfrm>
            <a:off x="1949470" y="3265766"/>
            <a:ext cx="7687614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dirty="0">
                <a:ln w="12700">
                  <a:noFill/>
                </a:ln>
                <a:latin typeface="+mn-lt"/>
                <a:cs typeface="Arial" charset="0"/>
              </a:rPr>
              <a:t>Equipamiento</a:t>
            </a:r>
            <a:r>
              <a:rPr lang="es-MX" sz="4000" dirty="0">
                <a:ln w="12700">
                  <a:noFill/>
                </a:ln>
                <a:latin typeface="+mn-lt"/>
                <a:cs typeface="Arial" charset="0"/>
              </a:rPr>
              <a:t> </a:t>
            </a:r>
            <a:r>
              <a:rPr lang="es-MX" sz="3200" dirty="0">
                <a:ln w="12700">
                  <a:noFill/>
                </a:ln>
                <a:latin typeface="+mn-lt"/>
                <a:cs typeface="Arial" charset="0"/>
              </a:rPr>
              <a:t>– ¿A dónde quieres ir?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FD745726-38F0-0DEE-EFC3-334639A97239}"/>
              </a:ext>
            </a:extLst>
          </p:cNvPr>
          <p:cNvSpPr txBox="1"/>
          <p:nvPr/>
        </p:nvSpPr>
        <p:spPr>
          <a:xfrm>
            <a:off x="3245235" y="4628712"/>
            <a:ext cx="7713014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dirty="0">
                <a:ln w="12700">
                  <a:noFill/>
                </a:ln>
                <a:latin typeface="+mn-lt"/>
                <a:cs typeface="Arial" charset="0"/>
              </a:rPr>
              <a:t>Ejecución</a:t>
            </a:r>
            <a:r>
              <a:rPr lang="es-MX" sz="4000" dirty="0">
                <a:ln w="12700">
                  <a:noFill/>
                </a:ln>
                <a:latin typeface="+mn-lt"/>
                <a:cs typeface="Arial" charset="0"/>
              </a:rPr>
              <a:t> </a:t>
            </a:r>
            <a:r>
              <a:rPr lang="es-MX" sz="3200" dirty="0">
                <a:ln w="12700">
                  <a:noFill/>
                </a:ln>
                <a:latin typeface="+mn-lt"/>
                <a:cs typeface="Arial" charset="0"/>
              </a:rPr>
              <a:t>– ¿Qué puedes hacer HOY?</a:t>
            </a:r>
          </a:p>
        </p:txBody>
      </p:sp>
    </p:spTree>
    <p:extLst>
      <p:ext uri="{BB962C8B-B14F-4D97-AF65-F5344CB8AC3E}">
        <p14:creationId xmlns:p14="http://schemas.microsoft.com/office/powerpoint/2010/main" val="22539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78776-303D-46A9-8254-7AB1003BCDCC}"/>
              </a:ext>
            </a:extLst>
          </p:cNvPr>
          <p:cNvSpPr txBox="1">
            <a:spLocks/>
          </p:cNvSpPr>
          <p:nvPr/>
        </p:nvSpPr>
        <p:spPr>
          <a:xfrm>
            <a:off x="609600" y="2095509"/>
            <a:ext cx="11087100" cy="4516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s-MX" sz="3600" dirty="0">
                <a:latin typeface="+mn-lt"/>
                <a:cs typeface="Arial" panose="020B0604020202020204" pitchFamily="34" charset="0"/>
              </a:rPr>
              <a:t>Califícate del 1 al 10: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1800" dirty="0">
                <a:latin typeface="+mn-lt"/>
                <a:cs typeface="Arial" panose="020B0604020202020204" pitchFamily="34" charset="0"/>
              </a:rPr>
              <a:t>1 = Necesito ayuda urgente  5 = Creo ser promedio  10 = Estoy en el 3% mejor del mundo</a:t>
            </a:r>
            <a:br>
              <a:rPr lang="es-MX" sz="4000" dirty="0">
                <a:latin typeface="+mn-lt"/>
                <a:cs typeface="Arial" panose="020B0604020202020204" pitchFamily="34" charset="0"/>
              </a:rPr>
            </a:br>
            <a:br>
              <a:rPr lang="es-MX" sz="40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1. Tu Condición Física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2. Tus Finanzas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3. Tu Fe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4. Tus Pensamientos</a:t>
            </a:r>
            <a:br>
              <a:rPr lang="es-MX" sz="3600" dirty="0">
                <a:latin typeface="+mn-lt"/>
                <a:cs typeface="Arial" panose="020B0604020202020204" pitchFamily="34" charset="0"/>
              </a:rPr>
            </a:br>
            <a:r>
              <a:rPr lang="es-MX" sz="3600" dirty="0">
                <a:latin typeface="+mn-lt"/>
                <a:cs typeface="Arial" panose="020B0604020202020204" pitchFamily="34" charset="0"/>
              </a:rPr>
              <a:t>5. Tus Relaciones Personales</a:t>
            </a:r>
            <a:br>
              <a:rPr lang="es-MX" sz="4000" dirty="0">
                <a:latin typeface="+mn-lt"/>
              </a:rPr>
            </a:br>
            <a:br>
              <a:rPr lang="es-MX" sz="4000" dirty="0">
                <a:latin typeface="+mn-lt"/>
              </a:rPr>
            </a:br>
            <a:endParaRPr lang="es-MX" sz="4000" dirty="0"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894D62-4EC1-564E-8BED-49D7827D91CD}"/>
              </a:ext>
            </a:extLst>
          </p:cNvPr>
          <p:cNvSpPr/>
          <p:nvPr/>
        </p:nvSpPr>
        <p:spPr>
          <a:xfrm>
            <a:off x="609600" y="476071"/>
            <a:ext cx="1089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Paso 1: Para construir TU Plan de Vida INCREÍBLE:  </a:t>
            </a:r>
          </a:p>
          <a:p>
            <a:r>
              <a:rPr lang="es-MX" sz="3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¿En dónde estás?</a:t>
            </a:r>
          </a:p>
        </p:txBody>
      </p:sp>
    </p:spTree>
    <p:extLst>
      <p:ext uri="{BB962C8B-B14F-4D97-AF65-F5344CB8AC3E}">
        <p14:creationId xmlns:p14="http://schemas.microsoft.com/office/powerpoint/2010/main" val="37230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venir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15379</TotalTime>
  <Words>540</Words>
  <Application>Microsoft Office PowerPoint</Application>
  <PresentationFormat>Panorámica</PresentationFormat>
  <Paragraphs>67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Aptos</vt:lpstr>
      <vt:lpstr>Arial</vt:lpstr>
      <vt:lpstr>Avenir Next LT Pro</vt:lpstr>
      <vt:lpstr>Avenir Next LT Pro Demi</vt:lpstr>
      <vt:lpstr>Calibri</vt:lpstr>
      <vt:lpstr>Raleway</vt:lpstr>
      <vt:lpstr>Raleway SemiBold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Ley del auto desarrollo</vt:lpstr>
      <vt:lpstr>Eres 100% responsable por: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POSITIVE CHANGES IN YOUR LIFE AND BUSINESS</dc:title>
  <dc:creator>user</dc:creator>
  <cp:lastModifiedBy>Jorge Eduardo De La Vega Espinosa</cp:lastModifiedBy>
  <cp:revision>40</cp:revision>
  <dcterms:created xsi:type="dcterms:W3CDTF">2011-01-10T21:57:24Z</dcterms:created>
  <dcterms:modified xsi:type="dcterms:W3CDTF">2024-10-11T16:50:47Z</dcterms:modified>
</cp:coreProperties>
</file>